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3.xml" ContentType="application/vnd.openxmlformats-officedocument.theme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4.xml" ContentType="application/vnd.openxmlformats-officedocument.theme+xml"/>
  <Override PartName="/ppt/tags/tag1.xml" ContentType="application/vnd.openxmlformats-officedocument.presentationml.tags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83676" r:id="rId4"/>
    <p:sldMasterId id="2147483730" r:id="rId5"/>
    <p:sldMasterId id="2147483737" r:id="rId6"/>
    <p:sldMasterId id="2147483749" r:id="rId7"/>
    <p:sldMasterId id="2147483758" r:id="rId8"/>
  </p:sldMasterIdLst>
  <p:notesMasterIdLst>
    <p:notesMasterId r:id="rId13"/>
  </p:notesMasterIdLst>
  <p:handoutMasterIdLst>
    <p:handoutMasterId r:id="rId14"/>
  </p:handoutMasterIdLst>
  <p:sldIdLst>
    <p:sldId id="295" r:id="rId9"/>
    <p:sldId id="848" r:id="rId10"/>
    <p:sldId id="849" r:id="rId11"/>
    <p:sldId id="850" r:id="rId12"/>
  </p:sldIdLst>
  <p:sldSz cx="9144000" cy="6858000" type="screen4x3"/>
  <p:notesSz cx="6797675" cy="987266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49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10" userDrawn="1">
          <p15:clr>
            <a:srgbClr val="A4A3A4"/>
          </p15:clr>
        </p15:guide>
        <p15:guide id="2" pos="2142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evadeep Gupta" initials="DG" lastIdx="11" clrIdx="0">
    <p:extLst>
      <p:ext uri="{19B8F6BF-5375-455C-9EA6-DF929625EA0E}">
        <p15:presenceInfo xmlns:p15="http://schemas.microsoft.com/office/powerpoint/2012/main" userId="Devadeep Gupta" providerId="None"/>
      </p:ext>
    </p:extLst>
  </p:cmAuthor>
  <p:cmAuthor id="2" name="Adam AT Taylor" initials="AAT" lastIdx="117" clrIdx="1">
    <p:extLst>
      <p:ext uri="{19B8F6BF-5375-455C-9EA6-DF929625EA0E}">
        <p15:presenceInfo xmlns:p15="http://schemas.microsoft.com/office/powerpoint/2012/main" userId="Adam AT Taylor" providerId="None"/>
      </p:ext>
    </p:extLst>
  </p:cmAuthor>
  <p:cmAuthor id="3" name="Mitchel SC Ng" initials="MSN" lastIdx="5" clrIdx="2">
    <p:extLst>
      <p:ext uri="{19B8F6BF-5375-455C-9EA6-DF929625EA0E}">
        <p15:presenceInfo xmlns:p15="http://schemas.microsoft.com/office/powerpoint/2012/main" userId="S-1-5-21-1009845188-1641970364-1010270793-4302354" providerId="AD"/>
      </p:ext>
    </p:extLst>
  </p:cmAuthor>
  <p:cmAuthor id="4" name="Ava YL Wan" initials="AYW" lastIdx="3" clrIdx="3">
    <p:extLst>
      <p:ext uri="{19B8F6BF-5375-455C-9EA6-DF929625EA0E}">
        <p15:presenceInfo xmlns:p15="http://schemas.microsoft.com/office/powerpoint/2012/main" userId="S-1-5-21-1009845188-1641970364-1010270793-4433573" providerId="AD"/>
      </p:ext>
    </p:extLst>
  </p:cmAuthor>
  <p:cmAuthor id="5" name="Jasmit K Brar" initials="JKB" lastIdx="10" clrIdx="4">
    <p:extLst>
      <p:ext uri="{19B8F6BF-5375-455C-9EA6-DF929625EA0E}">
        <p15:presenceInfo xmlns:p15="http://schemas.microsoft.com/office/powerpoint/2012/main" userId="S-1-5-21-1009845188-1641970364-1010270793-324807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E4E6"/>
    <a:srgbClr val="FEF0F1"/>
    <a:srgbClr val="996633"/>
    <a:srgbClr val="000000"/>
    <a:srgbClr val="C2C7CB"/>
    <a:srgbClr val="4E565C"/>
    <a:srgbClr val="A89968"/>
    <a:srgbClr val="1B365D"/>
    <a:srgbClr val="5CB8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15" autoAdjust="0"/>
    <p:restoredTop sz="94073" autoAdjust="0"/>
  </p:normalViewPr>
  <p:slideViewPr>
    <p:cSldViewPr snapToGrid="0">
      <p:cViewPr varScale="1">
        <p:scale>
          <a:sx n="58" d="100"/>
          <a:sy n="58" d="100"/>
        </p:scale>
        <p:origin x="1075" y="58"/>
      </p:cViewPr>
      <p:guideLst>
        <p:guide orient="horz" pos="949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27" d="100"/>
          <a:sy n="127" d="100"/>
        </p:scale>
        <p:origin x="1264" y="200"/>
      </p:cViewPr>
      <p:guideLst>
        <p:guide orient="horz" pos="3110"/>
        <p:guide pos="2142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4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3.xml"/><Relationship Id="rId5" Type="http://schemas.openxmlformats.org/officeDocument/2006/relationships/slideMaster" Target="slideMasters/slideMaster2.xml"/><Relationship Id="rId15" Type="http://schemas.openxmlformats.org/officeDocument/2006/relationships/commentAuthors" Target="commentAuthors.xml"/><Relationship Id="rId10" Type="http://schemas.openxmlformats.org/officeDocument/2006/relationships/slide" Target="slides/slide2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14" Type="http://schemas.openxmlformats.org/officeDocument/2006/relationships/handoutMaster" Target="handoutMasters/handout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6_3">
  <dgm:title val=""/>
  <dgm:desc val=""/>
  <dgm:catLst>
    <dgm:cat type="accent6" pri="11300"/>
  </dgm:catLst>
  <dgm:styleLbl name="node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shade val="80000"/>
      </a:schemeClr>
      <a:schemeClr val="accent6">
        <a:tint val="7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/>
    <dgm:txEffectClrLst/>
  </dgm:styleLbl>
  <dgm:styleLbl name="ln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9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8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BF65B1B-0ED7-425D-9E06-784599C5EDB6}" type="doc">
      <dgm:prSet loTypeId="urn:microsoft.com/office/officeart/2005/8/layout/hProcess6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DFC07F24-B5AF-49C8-BAE7-A5BD4B99FB19}">
      <dgm:prSet phldrT="[Text]" custT="1"/>
      <dgm:spPr/>
      <dgm:t>
        <a:bodyPr/>
        <a:lstStyle/>
        <a:p>
          <a:r>
            <a:rPr lang="en-US" sz="1200" dirty="0"/>
            <a:t>Rookie</a:t>
          </a:r>
          <a:endParaRPr lang="en-GB" sz="1200" dirty="0"/>
        </a:p>
      </dgm:t>
    </dgm:pt>
    <dgm:pt modelId="{A3BE639D-2402-40AE-A368-E252A0E2B12A}" type="parTrans" cxnId="{887BA507-D169-4B51-BA3F-146AD5045B41}">
      <dgm:prSet/>
      <dgm:spPr/>
      <dgm:t>
        <a:bodyPr/>
        <a:lstStyle/>
        <a:p>
          <a:endParaRPr lang="en-GB" sz="1100"/>
        </a:p>
      </dgm:t>
    </dgm:pt>
    <dgm:pt modelId="{8350C594-5C0B-477E-9C39-581319404E10}" type="sibTrans" cxnId="{887BA507-D169-4B51-BA3F-146AD5045B41}">
      <dgm:prSet/>
      <dgm:spPr/>
      <dgm:t>
        <a:bodyPr/>
        <a:lstStyle/>
        <a:p>
          <a:endParaRPr lang="en-GB" sz="1100"/>
        </a:p>
      </dgm:t>
    </dgm:pt>
    <dgm:pt modelId="{9820E7B2-24AC-48B5-9F34-6305327C19D4}">
      <dgm:prSet phldrT="[Text]" custT="1"/>
      <dgm:spPr/>
      <dgm:t>
        <a:bodyPr/>
        <a:lstStyle/>
        <a:p>
          <a:r>
            <a:rPr lang="en-US" sz="1200" dirty="0"/>
            <a:t>PE Gold</a:t>
          </a:r>
          <a:endParaRPr lang="en-GB" sz="1200" dirty="0"/>
        </a:p>
      </dgm:t>
    </dgm:pt>
    <dgm:pt modelId="{FECC2760-F9FD-43F8-B1CC-D6EB661C7C47}" type="parTrans" cxnId="{596383D1-34AB-428D-AD17-129D48650458}">
      <dgm:prSet/>
      <dgm:spPr/>
      <dgm:t>
        <a:bodyPr/>
        <a:lstStyle/>
        <a:p>
          <a:endParaRPr lang="en-GB" sz="1100"/>
        </a:p>
      </dgm:t>
    </dgm:pt>
    <dgm:pt modelId="{791D9E69-2B63-4F02-B95F-52072EA44769}" type="sibTrans" cxnId="{596383D1-34AB-428D-AD17-129D48650458}">
      <dgm:prSet/>
      <dgm:spPr/>
      <dgm:t>
        <a:bodyPr/>
        <a:lstStyle/>
        <a:p>
          <a:endParaRPr lang="en-GB" sz="1100"/>
        </a:p>
      </dgm:t>
    </dgm:pt>
    <dgm:pt modelId="{65D85CF1-0674-44E4-BBEB-75E15AAC8563}">
      <dgm:prSet phldrT="[Text]" custT="1"/>
      <dgm:spPr/>
      <dgm:t>
        <a:bodyPr/>
        <a:lstStyle/>
        <a:p>
          <a:r>
            <a:rPr lang="en-US" sz="1200" dirty="0"/>
            <a:t>PE Platinum</a:t>
          </a:r>
          <a:endParaRPr lang="en-GB" sz="1200" dirty="0"/>
        </a:p>
      </dgm:t>
    </dgm:pt>
    <dgm:pt modelId="{A4CE521F-005A-4AB4-B4F7-7B1BEAD47575}" type="parTrans" cxnId="{7F7283AF-778B-4F26-9DC1-4BCCE736F4DC}">
      <dgm:prSet/>
      <dgm:spPr/>
      <dgm:t>
        <a:bodyPr/>
        <a:lstStyle/>
        <a:p>
          <a:endParaRPr lang="en-GB" sz="1100"/>
        </a:p>
      </dgm:t>
    </dgm:pt>
    <dgm:pt modelId="{34231A70-F28E-464E-B95F-C5DAE821BB78}" type="sibTrans" cxnId="{7F7283AF-778B-4F26-9DC1-4BCCE736F4DC}">
      <dgm:prSet/>
      <dgm:spPr/>
      <dgm:t>
        <a:bodyPr/>
        <a:lstStyle/>
        <a:p>
          <a:endParaRPr lang="en-GB" sz="1100"/>
        </a:p>
      </dgm:t>
    </dgm:pt>
    <dgm:pt modelId="{C69AEA85-8D5B-47E2-ACD2-1F3500A4E583}">
      <dgm:prSet phldrT="[Text]" custT="1"/>
      <dgm:spPr/>
      <dgm:t>
        <a:bodyPr/>
        <a:lstStyle/>
        <a:p>
          <a:r>
            <a:rPr lang="en-US" sz="1200" dirty="0"/>
            <a:t>PE Diamond</a:t>
          </a:r>
          <a:endParaRPr lang="en-GB" sz="1200" dirty="0"/>
        </a:p>
      </dgm:t>
    </dgm:pt>
    <dgm:pt modelId="{6121925E-7DCF-4F3A-93EE-CDC2E98CB1E0}" type="parTrans" cxnId="{75531F66-0E13-4147-98F7-7131C811A74B}">
      <dgm:prSet/>
      <dgm:spPr/>
      <dgm:t>
        <a:bodyPr/>
        <a:lstStyle/>
        <a:p>
          <a:endParaRPr lang="en-GB" sz="1100"/>
        </a:p>
      </dgm:t>
    </dgm:pt>
    <dgm:pt modelId="{7CC1097B-1F8B-4F0E-B053-036DDDF74A00}" type="sibTrans" cxnId="{75531F66-0E13-4147-98F7-7131C811A74B}">
      <dgm:prSet/>
      <dgm:spPr/>
      <dgm:t>
        <a:bodyPr/>
        <a:lstStyle/>
        <a:p>
          <a:endParaRPr lang="en-GB" sz="1100"/>
        </a:p>
      </dgm:t>
    </dgm:pt>
    <dgm:pt modelId="{3AB90AA9-ACAE-4D10-942A-D709EA803871}">
      <dgm:prSet phldrT="[Text]" custT="1"/>
      <dgm:spPr/>
      <dgm:t>
        <a:bodyPr/>
        <a:lstStyle/>
        <a:p>
          <a:r>
            <a:rPr lang="en-US" sz="1200" dirty="0"/>
            <a:t>Leads matching</a:t>
          </a:r>
          <a:endParaRPr lang="en-GB" sz="1200" dirty="0"/>
        </a:p>
      </dgm:t>
    </dgm:pt>
    <dgm:pt modelId="{95B968B5-00A3-42CA-BE3E-EF3361F1020C}" type="parTrans" cxnId="{2ADADFE0-4314-40CF-BBBC-41E745829C30}">
      <dgm:prSet/>
      <dgm:spPr/>
      <dgm:t>
        <a:bodyPr/>
        <a:lstStyle/>
        <a:p>
          <a:endParaRPr lang="en-GB"/>
        </a:p>
      </dgm:t>
    </dgm:pt>
    <dgm:pt modelId="{B2F3F693-F0ED-41F1-81F6-953E17927E39}" type="sibTrans" cxnId="{2ADADFE0-4314-40CF-BBBC-41E745829C30}">
      <dgm:prSet/>
      <dgm:spPr/>
      <dgm:t>
        <a:bodyPr/>
        <a:lstStyle/>
        <a:p>
          <a:endParaRPr lang="en-GB"/>
        </a:p>
      </dgm:t>
    </dgm:pt>
    <dgm:pt modelId="{0E7961B8-4182-4406-B778-093A443F1F48}">
      <dgm:prSet phldrT="[Text]" custT="1"/>
      <dgm:spPr/>
      <dgm:t>
        <a:bodyPr/>
        <a:lstStyle/>
        <a:p>
          <a:r>
            <a:rPr lang="en-US" sz="1200" dirty="0"/>
            <a:t>Potential PE</a:t>
          </a:r>
          <a:endParaRPr lang="en-GB" sz="1200" dirty="0"/>
        </a:p>
      </dgm:t>
    </dgm:pt>
    <dgm:pt modelId="{DAB1FCA7-D5C1-4DFB-95CA-A17304D18913}" type="parTrans" cxnId="{AB8AFBBC-F2B8-4B99-9521-E3866A3D027C}">
      <dgm:prSet/>
      <dgm:spPr/>
      <dgm:t>
        <a:bodyPr/>
        <a:lstStyle/>
        <a:p>
          <a:endParaRPr lang="en-GB"/>
        </a:p>
      </dgm:t>
    </dgm:pt>
    <dgm:pt modelId="{4F759EE4-AFE7-4392-8908-C8934929114D}" type="sibTrans" cxnId="{AB8AFBBC-F2B8-4B99-9521-E3866A3D027C}">
      <dgm:prSet/>
      <dgm:spPr/>
      <dgm:t>
        <a:bodyPr/>
        <a:lstStyle/>
        <a:p>
          <a:endParaRPr lang="en-GB"/>
        </a:p>
      </dgm:t>
    </dgm:pt>
    <dgm:pt modelId="{1D2BE203-9190-4395-A74F-CBD035B7CC1E}" type="pres">
      <dgm:prSet presAssocID="{EBF65B1B-0ED7-425D-9E06-784599C5EDB6}" presName="theList" presStyleCnt="0">
        <dgm:presLayoutVars>
          <dgm:dir/>
          <dgm:animLvl val="lvl"/>
          <dgm:resizeHandles val="exact"/>
        </dgm:presLayoutVars>
      </dgm:prSet>
      <dgm:spPr/>
    </dgm:pt>
    <dgm:pt modelId="{29A16FB7-96A0-499D-991D-0C4707669BA2}" type="pres">
      <dgm:prSet presAssocID="{DFC07F24-B5AF-49C8-BAE7-A5BD4B99FB19}" presName="compNode" presStyleCnt="0"/>
      <dgm:spPr/>
    </dgm:pt>
    <dgm:pt modelId="{F1BEAB64-973E-40E5-92C0-675D45AC429F}" type="pres">
      <dgm:prSet presAssocID="{DFC07F24-B5AF-49C8-BAE7-A5BD4B99FB19}" presName="noGeometry" presStyleCnt="0"/>
      <dgm:spPr/>
    </dgm:pt>
    <dgm:pt modelId="{51B90D28-C1CE-4F09-8815-9B18D13A1059}" type="pres">
      <dgm:prSet presAssocID="{DFC07F24-B5AF-49C8-BAE7-A5BD4B99FB19}" presName="childTextVisible" presStyleLbl="bgAccFollowNode1" presStyleIdx="0" presStyleCnt="6">
        <dgm:presLayoutVars>
          <dgm:bulletEnabled val="1"/>
        </dgm:presLayoutVars>
      </dgm:prSet>
      <dgm:spPr/>
    </dgm:pt>
    <dgm:pt modelId="{FCC06759-71D0-4EDF-B440-FB29197AF66E}" type="pres">
      <dgm:prSet presAssocID="{DFC07F24-B5AF-49C8-BAE7-A5BD4B99FB19}" presName="childTextHidden" presStyleLbl="bgAccFollowNode1" presStyleIdx="0" presStyleCnt="6"/>
      <dgm:spPr/>
    </dgm:pt>
    <dgm:pt modelId="{41432B17-D309-409F-BCF1-D2A3378D00ED}" type="pres">
      <dgm:prSet presAssocID="{DFC07F24-B5AF-49C8-BAE7-A5BD4B99FB19}" presName="parentText" presStyleLbl="node1" presStyleIdx="0" presStyleCnt="6" custScaleX="196722" custScaleY="189810">
        <dgm:presLayoutVars>
          <dgm:chMax val="1"/>
          <dgm:bulletEnabled val="1"/>
        </dgm:presLayoutVars>
      </dgm:prSet>
      <dgm:spPr/>
    </dgm:pt>
    <dgm:pt modelId="{667583C5-0FF2-4E7C-B4E8-D844EF4D33EB}" type="pres">
      <dgm:prSet presAssocID="{DFC07F24-B5AF-49C8-BAE7-A5BD4B99FB19}" presName="aSpace" presStyleCnt="0"/>
      <dgm:spPr/>
    </dgm:pt>
    <dgm:pt modelId="{ABCA649E-A63D-401D-9471-17946F147BBD}" type="pres">
      <dgm:prSet presAssocID="{0E7961B8-4182-4406-B778-093A443F1F48}" presName="compNode" presStyleCnt="0"/>
      <dgm:spPr/>
    </dgm:pt>
    <dgm:pt modelId="{3FB4CB8A-2CD6-4224-BF9B-D38E63364F6D}" type="pres">
      <dgm:prSet presAssocID="{0E7961B8-4182-4406-B778-093A443F1F48}" presName="noGeometry" presStyleCnt="0"/>
      <dgm:spPr/>
    </dgm:pt>
    <dgm:pt modelId="{D0F36E29-D0E6-4F60-91F4-9D063C48BF2F}" type="pres">
      <dgm:prSet presAssocID="{0E7961B8-4182-4406-B778-093A443F1F48}" presName="childTextVisible" presStyleLbl="bgAccFollowNode1" presStyleIdx="1" presStyleCnt="6">
        <dgm:presLayoutVars>
          <dgm:bulletEnabled val="1"/>
        </dgm:presLayoutVars>
      </dgm:prSet>
      <dgm:spPr>
        <a:noFill/>
      </dgm:spPr>
    </dgm:pt>
    <dgm:pt modelId="{A63D4089-1616-46AB-92C6-620D1D277CF2}" type="pres">
      <dgm:prSet presAssocID="{0E7961B8-4182-4406-B778-093A443F1F48}" presName="childTextHidden" presStyleLbl="bgAccFollowNode1" presStyleIdx="1" presStyleCnt="6"/>
      <dgm:spPr/>
    </dgm:pt>
    <dgm:pt modelId="{F1D0C6A9-3DC1-4CDA-B4D6-D3E52A178D9B}" type="pres">
      <dgm:prSet presAssocID="{0E7961B8-4182-4406-B778-093A443F1F48}" presName="parentText" presStyleLbl="node1" presStyleIdx="1" presStyleCnt="6" custScaleX="254356">
        <dgm:presLayoutVars>
          <dgm:chMax val="1"/>
          <dgm:bulletEnabled val="1"/>
        </dgm:presLayoutVars>
      </dgm:prSet>
      <dgm:spPr>
        <a:prstGeom prst="rect">
          <a:avLst/>
        </a:prstGeom>
      </dgm:spPr>
    </dgm:pt>
    <dgm:pt modelId="{0E55540C-E710-4890-BA1D-18049268FD89}" type="pres">
      <dgm:prSet presAssocID="{0E7961B8-4182-4406-B778-093A443F1F48}" presName="aSpace" presStyleCnt="0"/>
      <dgm:spPr/>
    </dgm:pt>
    <dgm:pt modelId="{FC4937A0-82C1-483C-8BBE-550C7B7D8173}" type="pres">
      <dgm:prSet presAssocID="{3AB90AA9-ACAE-4D10-942A-D709EA803871}" presName="compNode" presStyleCnt="0"/>
      <dgm:spPr/>
    </dgm:pt>
    <dgm:pt modelId="{2C48ABCF-69D2-4246-8E58-194CDBEC5C55}" type="pres">
      <dgm:prSet presAssocID="{3AB90AA9-ACAE-4D10-942A-D709EA803871}" presName="noGeometry" presStyleCnt="0"/>
      <dgm:spPr/>
    </dgm:pt>
    <dgm:pt modelId="{62E7AA03-50C0-4502-8BAA-7A1EDEEB1449}" type="pres">
      <dgm:prSet presAssocID="{3AB90AA9-ACAE-4D10-942A-D709EA803871}" presName="childTextVisible" presStyleLbl="bgAccFollowNode1" presStyleIdx="2" presStyleCnt="6">
        <dgm:presLayoutVars>
          <dgm:bulletEnabled val="1"/>
        </dgm:presLayoutVars>
      </dgm:prSet>
      <dgm:spPr>
        <a:noFill/>
      </dgm:spPr>
    </dgm:pt>
    <dgm:pt modelId="{734EA175-8E0B-4790-A41A-7137FF6D40A3}" type="pres">
      <dgm:prSet presAssocID="{3AB90AA9-ACAE-4D10-942A-D709EA803871}" presName="childTextHidden" presStyleLbl="bgAccFollowNode1" presStyleIdx="2" presStyleCnt="6"/>
      <dgm:spPr/>
    </dgm:pt>
    <dgm:pt modelId="{6724FBA9-E36A-4E8A-9198-9CCDA38CAEF4}" type="pres">
      <dgm:prSet presAssocID="{3AB90AA9-ACAE-4D10-942A-D709EA803871}" presName="parentText" presStyleLbl="node1" presStyleIdx="2" presStyleCnt="6" custScaleX="218142" custLinFactNeighborX="33557" custLinFactNeighborY="-28">
        <dgm:presLayoutVars>
          <dgm:chMax val="1"/>
          <dgm:bulletEnabled val="1"/>
        </dgm:presLayoutVars>
      </dgm:prSet>
      <dgm:spPr>
        <a:prstGeom prst="rect">
          <a:avLst/>
        </a:prstGeom>
      </dgm:spPr>
    </dgm:pt>
    <dgm:pt modelId="{2D6BB686-C095-44D0-8E72-7DD8DB078ACF}" type="pres">
      <dgm:prSet presAssocID="{3AB90AA9-ACAE-4D10-942A-D709EA803871}" presName="aSpace" presStyleCnt="0"/>
      <dgm:spPr/>
    </dgm:pt>
    <dgm:pt modelId="{A6FBFF59-9E2C-4E51-844F-B7497B6779F7}" type="pres">
      <dgm:prSet presAssocID="{9820E7B2-24AC-48B5-9F34-6305327C19D4}" presName="compNode" presStyleCnt="0"/>
      <dgm:spPr/>
    </dgm:pt>
    <dgm:pt modelId="{EECA6B09-10B9-4744-AACE-CF09BA77F329}" type="pres">
      <dgm:prSet presAssocID="{9820E7B2-24AC-48B5-9F34-6305327C19D4}" presName="noGeometry" presStyleCnt="0"/>
      <dgm:spPr/>
    </dgm:pt>
    <dgm:pt modelId="{9A0ABDED-9FA5-4188-9F4E-AA2D0ECC677D}" type="pres">
      <dgm:prSet presAssocID="{9820E7B2-24AC-48B5-9F34-6305327C19D4}" presName="childTextVisible" presStyleLbl="bgAccFollowNode1" presStyleIdx="3" presStyleCnt="6">
        <dgm:presLayoutVars>
          <dgm:bulletEnabled val="1"/>
        </dgm:presLayoutVars>
      </dgm:prSet>
      <dgm:spPr/>
    </dgm:pt>
    <dgm:pt modelId="{C9A884F8-EF9C-4905-83B2-540FFB6DC484}" type="pres">
      <dgm:prSet presAssocID="{9820E7B2-24AC-48B5-9F34-6305327C19D4}" presName="childTextHidden" presStyleLbl="bgAccFollowNode1" presStyleIdx="3" presStyleCnt="6"/>
      <dgm:spPr/>
    </dgm:pt>
    <dgm:pt modelId="{14E2E96E-AA99-46EE-8FE4-E887BBC3D926}" type="pres">
      <dgm:prSet presAssocID="{9820E7B2-24AC-48B5-9F34-6305327C19D4}" presName="parentText" presStyleLbl="node1" presStyleIdx="3" presStyleCnt="6" custScaleX="196722" custScaleY="189810">
        <dgm:presLayoutVars>
          <dgm:chMax val="1"/>
          <dgm:bulletEnabled val="1"/>
        </dgm:presLayoutVars>
      </dgm:prSet>
      <dgm:spPr/>
    </dgm:pt>
    <dgm:pt modelId="{B4006449-BB41-4F7E-A145-6F852C0F5235}" type="pres">
      <dgm:prSet presAssocID="{9820E7B2-24AC-48B5-9F34-6305327C19D4}" presName="aSpace" presStyleCnt="0"/>
      <dgm:spPr/>
    </dgm:pt>
    <dgm:pt modelId="{E4DFB3D6-6005-47CF-8073-7EC6C5625DD1}" type="pres">
      <dgm:prSet presAssocID="{65D85CF1-0674-44E4-BBEB-75E15AAC8563}" presName="compNode" presStyleCnt="0"/>
      <dgm:spPr/>
    </dgm:pt>
    <dgm:pt modelId="{84E5C53A-79C1-476D-8D9A-425D864489B7}" type="pres">
      <dgm:prSet presAssocID="{65D85CF1-0674-44E4-BBEB-75E15AAC8563}" presName="noGeometry" presStyleCnt="0"/>
      <dgm:spPr/>
    </dgm:pt>
    <dgm:pt modelId="{FF370D59-DFB5-4AC9-B189-54227B505919}" type="pres">
      <dgm:prSet presAssocID="{65D85CF1-0674-44E4-BBEB-75E15AAC8563}" presName="childTextVisible" presStyleLbl="bgAccFollowNode1" presStyleIdx="4" presStyleCnt="6">
        <dgm:presLayoutVars>
          <dgm:bulletEnabled val="1"/>
        </dgm:presLayoutVars>
      </dgm:prSet>
      <dgm:spPr/>
    </dgm:pt>
    <dgm:pt modelId="{5BF21567-60A4-4ED9-8BDC-F2B14B3CEE02}" type="pres">
      <dgm:prSet presAssocID="{65D85CF1-0674-44E4-BBEB-75E15AAC8563}" presName="childTextHidden" presStyleLbl="bgAccFollowNode1" presStyleIdx="4" presStyleCnt="6"/>
      <dgm:spPr/>
    </dgm:pt>
    <dgm:pt modelId="{DECE5938-E5A1-4C4E-9C16-321338936DA2}" type="pres">
      <dgm:prSet presAssocID="{65D85CF1-0674-44E4-BBEB-75E15AAC8563}" presName="parentText" presStyleLbl="node1" presStyleIdx="4" presStyleCnt="6" custScaleX="196722" custScaleY="189810">
        <dgm:presLayoutVars>
          <dgm:chMax val="1"/>
          <dgm:bulletEnabled val="1"/>
        </dgm:presLayoutVars>
      </dgm:prSet>
      <dgm:spPr/>
    </dgm:pt>
    <dgm:pt modelId="{D19A74C1-86AA-403B-8778-1DF93CCF2A70}" type="pres">
      <dgm:prSet presAssocID="{65D85CF1-0674-44E4-BBEB-75E15AAC8563}" presName="aSpace" presStyleCnt="0"/>
      <dgm:spPr/>
    </dgm:pt>
    <dgm:pt modelId="{0605FC4C-02F6-497C-B8C8-BDD47BB737A2}" type="pres">
      <dgm:prSet presAssocID="{C69AEA85-8D5B-47E2-ACD2-1F3500A4E583}" presName="compNode" presStyleCnt="0"/>
      <dgm:spPr/>
    </dgm:pt>
    <dgm:pt modelId="{698A466E-BDBB-4869-A583-B31E7ABE680E}" type="pres">
      <dgm:prSet presAssocID="{C69AEA85-8D5B-47E2-ACD2-1F3500A4E583}" presName="noGeometry" presStyleCnt="0"/>
      <dgm:spPr/>
    </dgm:pt>
    <dgm:pt modelId="{A0198E35-0E52-4CF6-BB76-5E0FD421541C}" type="pres">
      <dgm:prSet presAssocID="{C69AEA85-8D5B-47E2-ACD2-1F3500A4E583}" presName="childTextVisible" presStyleLbl="bgAccFollowNode1" presStyleIdx="5" presStyleCnt="6">
        <dgm:presLayoutVars>
          <dgm:bulletEnabled val="1"/>
        </dgm:presLayoutVars>
      </dgm:prSet>
      <dgm:spPr>
        <a:noFill/>
        <a:ln>
          <a:noFill/>
        </a:ln>
      </dgm:spPr>
    </dgm:pt>
    <dgm:pt modelId="{56E39384-22B3-4B5A-BE0A-3DF720BAC5CB}" type="pres">
      <dgm:prSet presAssocID="{C69AEA85-8D5B-47E2-ACD2-1F3500A4E583}" presName="childTextHidden" presStyleLbl="bgAccFollowNode1" presStyleIdx="5" presStyleCnt="6"/>
      <dgm:spPr/>
    </dgm:pt>
    <dgm:pt modelId="{7EB3FF85-24A0-467C-B0D4-EAC4335962DB}" type="pres">
      <dgm:prSet presAssocID="{C69AEA85-8D5B-47E2-ACD2-1F3500A4E583}" presName="parentText" presStyleLbl="node1" presStyleIdx="5" presStyleCnt="6" custScaleX="196722" custScaleY="189810">
        <dgm:presLayoutVars>
          <dgm:chMax val="1"/>
          <dgm:bulletEnabled val="1"/>
        </dgm:presLayoutVars>
      </dgm:prSet>
      <dgm:spPr/>
    </dgm:pt>
  </dgm:ptLst>
  <dgm:cxnLst>
    <dgm:cxn modelId="{887BA507-D169-4B51-BA3F-146AD5045B41}" srcId="{EBF65B1B-0ED7-425D-9E06-784599C5EDB6}" destId="{DFC07F24-B5AF-49C8-BAE7-A5BD4B99FB19}" srcOrd="0" destOrd="0" parTransId="{A3BE639D-2402-40AE-A368-E252A0E2B12A}" sibTransId="{8350C594-5C0B-477E-9C39-581319404E10}"/>
    <dgm:cxn modelId="{12DE0D09-A7A2-4C08-B4EC-7980340158C8}" type="presOf" srcId="{EBF65B1B-0ED7-425D-9E06-784599C5EDB6}" destId="{1D2BE203-9190-4395-A74F-CBD035B7CC1E}" srcOrd="0" destOrd="0" presId="urn:microsoft.com/office/officeart/2005/8/layout/hProcess6"/>
    <dgm:cxn modelId="{B3B11763-96D6-4549-95A9-FE93D94CBDF2}" type="presOf" srcId="{3AB90AA9-ACAE-4D10-942A-D709EA803871}" destId="{6724FBA9-E36A-4E8A-9198-9CCDA38CAEF4}" srcOrd="0" destOrd="0" presId="urn:microsoft.com/office/officeart/2005/8/layout/hProcess6"/>
    <dgm:cxn modelId="{75531F66-0E13-4147-98F7-7131C811A74B}" srcId="{EBF65B1B-0ED7-425D-9E06-784599C5EDB6}" destId="{C69AEA85-8D5B-47E2-ACD2-1F3500A4E583}" srcOrd="5" destOrd="0" parTransId="{6121925E-7DCF-4F3A-93EE-CDC2E98CB1E0}" sibTransId="{7CC1097B-1F8B-4F0E-B053-036DDDF74A00}"/>
    <dgm:cxn modelId="{4385A279-2CB3-4AA4-A9A0-6E1146D8C919}" type="presOf" srcId="{DFC07F24-B5AF-49C8-BAE7-A5BD4B99FB19}" destId="{41432B17-D309-409F-BCF1-D2A3378D00ED}" srcOrd="0" destOrd="0" presId="urn:microsoft.com/office/officeart/2005/8/layout/hProcess6"/>
    <dgm:cxn modelId="{9A195495-E799-4417-BCEE-2A11781C8281}" type="presOf" srcId="{9820E7B2-24AC-48B5-9F34-6305327C19D4}" destId="{14E2E96E-AA99-46EE-8FE4-E887BBC3D926}" srcOrd="0" destOrd="0" presId="urn:microsoft.com/office/officeart/2005/8/layout/hProcess6"/>
    <dgm:cxn modelId="{5DA72FA7-7E87-4175-879B-6764265F49DB}" type="presOf" srcId="{0E7961B8-4182-4406-B778-093A443F1F48}" destId="{F1D0C6A9-3DC1-4CDA-B4D6-D3E52A178D9B}" srcOrd="0" destOrd="0" presId="urn:microsoft.com/office/officeart/2005/8/layout/hProcess6"/>
    <dgm:cxn modelId="{7F7283AF-778B-4F26-9DC1-4BCCE736F4DC}" srcId="{EBF65B1B-0ED7-425D-9E06-784599C5EDB6}" destId="{65D85CF1-0674-44E4-BBEB-75E15AAC8563}" srcOrd="4" destOrd="0" parTransId="{A4CE521F-005A-4AB4-B4F7-7B1BEAD47575}" sibTransId="{34231A70-F28E-464E-B95F-C5DAE821BB78}"/>
    <dgm:cxn modelId="{AB8AFBBC-F2B8-4B99-9521-E3866A3D027C}" srcId="{EBF65B1B-0ED7-425D-9E06-784599C5EDB6}" destId="{0E7961B8-4182-4406-B778-093A443F1F48}" srcOrd="1" destOrd="0" parTransId="{DAB1FCA7-D5C1-4DFB-95CA-A17304D18913}" sibTransId="{4F759EE4-AFE7-4392-8908-C8934929114D}"/>
    <dgm:cxn modelId="{DF8F5FC4-F5A4-476B-A3EC-F3ECD2EC1108}" type="presOf" srcId="{65D85CF1-0674-44E4-BBEB-75E15AAC8563}" destId="{DECE5938-E5A1-4C4E-9C16-321338936DA2}" srcOrd="0" destOrd="0" presId="urn:microsoft.com/office/officeart/2005/8/layout/hProcess6"/>
    <dgm:cxn modelId="{596383D1-34AB-428D-AD17-129D48650458}" srcId="{EBF65B1B-0ED7-425D-9E06-784599C5EDB6}" destId="{9820E7B2-24AC-48B5-9F34-6305327C19D4}" srcOrd="3" destOrd="0" parTransId="{FECC2760-F9FD-43F8-B1CC-D6EB661C7C47}" sibTransId="{791D9E69-2B63-4F02-B95F-52072EA44769}"/>
    <dgm:cxn modelId="{2ADADFE0-4314-40CF-BBBC-41E745829C30}" srcId="{EBF65B1B-0ED7-425D-9E06-784599C5EDB6}" destId="{3AB90AA9-ACAE-4D10-942A-D709EA803871}" srcOrd="2" destOrd="0" parTransId="{95B968B5-00A3-42CA-BE3E-EF3361F1020C}" sibTransId="{B2F3F693-F0ED-41F1-81F6-953E17927E39}"/>
    <dgm:cxn modelId="{F25FF6E5-49A6-4190-A4A3-C407BC7B480C}" type="presOf" srcId="{C69AEA85-8D5B-47E2-ACD2-1F3500A4E583}" destId="{7EB3FF85-24A0-467C-B0D4-EAC4335962DB}" srcOrd="0" destOrd="0" presId="urn:microsoft.com/office/officeart/2005/8/layout/hProcess6"/>
    <dgm:cxn modelId="{92F6CB12-A0D4-444A-83DE-C7BD06071E8E}" type="presParOf" srcId="{1D2BE203-9190-4395-A74F-CBD035B7CC1E}" destId="{29A16FB7-96A0-499D-991D-0C4707669BA2}" srcOrd="0" destOrd="0" presId="urn:microsoft.com/office/officeart/2005/8/layout/hProcess6"/>
    <dgm:cxn modelId="{81F83473-A4DD-4197-B8B1-6FCC246E6385}" type="presParOf" srcId="{29A16FB7-96A0-499D-991D-0C4707669BA2}" destId="{F1BEAB64-973E-40E5-92C0-675D45AC429F}" srcOrd="0" destOrd="0" presId="urn:microsoft.com/office/officeart/2005/8/layout/hProcess6"/>
    <dgm:cxn modelId="{EA5A5A27-3373-43A8-BC84-47E4BF4E68CC}" type="presParOf" srcId="{29A16FB7-96A0-499D-991D-0C4707669BA2}" destId="{51B90D28-C1CE-4F09-8815-9B18D13A1059}" srcOrd="1" destOrd="0" presId="urn:microsoft.com/office/officeart/2005/8/layout/hProcess6"/>
    <dgm:cxn modelId="{5B339390-E656-4811-A1BD-7EA36139D5E3}" type="presParOf" srcId="{29A16FB7-96A0-499D-991D-0C4707669BA2}" destId="{FCC06759-71D0-4EDF-B440-FB29197AF66E}" srcOrd="2" destOrd="0" presId="urn:microsoft.com/office/officeart/2005/8/layout/hProcess6"/>
    <dgm:cxn modelId="{C929C2A8-3468-4D6F-A5B5-56DC97F86D98}" type="presParOf" srcId="{29A16FB7-96A0-499D-991D-0C4707669BA2}" destId="{41432B17-D309-409F-BCF1-D2A3378D00ED}" srcOrd="3" destOrd="0" presId="urn:microsoft.com/office/officeart/2005/8/layout/hProcess6"/>
    <dgm:cxn modelId="{360681C9-4695-49E5-81AA-A6B497FBF393}" type="presParOf" srcId="{1D2BE203-9190-4395-A74F-CBD035B7CC1E}" destId="{667583C5-0FF2-4E7C-B4E8-D844EF4D33EB}" srcOrd="1" destOrd="0" presId="urn:microsoft.com/office/officeart/2005/8/layout/hProcess6"/>
    <dgm:cxn modelId="{2E4957EE-6742-447F-A914-7547B82C9FF6}" type="presParOf" srcId="{1D2BE203-9190-4395-A74F-CBD035B7CC1E}" destId="{ABCA649E-A63D-401D-9471-17946F147BBD}" srcOrd="2" destOrd="0" presId="urn:microsoft.com/office/officeart/2005/8/layout/hProcess6"/>
    <dgm:cxn modelId="{90412EB2-4769-4B63-9827-53AA69831BAF}" type="presParOf" srcId="{ABCA649E-A63D-401D-9471-17946F147BBD}" destId="{3FB4CB8A-2CD6-4224-BF9B-D38E63364F6D}" srcOrd="0" destOrd="0" presId="urn:microsoft.com/office/officeart/2005/8/layout/hProcess6"/>
    <dgm:cxn modelId="{9DE6808A-0983-4284-BCD8-9FE5B5804D1E}" type="presParOf" srcId="{ABCA649E-A63D-401D-9471-17946F147BBD}" destId="{D0F36E29-D0E6-4F60-91F4-9D063C48BF2F}" srcOrd="1" destOrd="0" presId="urn:microsoft.com/office/officeart/2005/8/layout/hProcess6"/>
    <dgm:cxn modelId="{604AE695-E80F-49E9-8F92-07629802F5AE}" type="presParOf" srcId="{ABCA649E-A63D-401D-9471-17946F147BBD}" destId="{A63D4089-1616-46AB-92C6-620D1D277CF2}" srcOrd="2" destOrd="0" presId="urn:microsoft.com/office/officeart/2005/8/layout/hProcess6"/>
    <dgm:cxn modelId="{18725A84-ABFA-4B26-B40B-8127C1FAF0D4}" type="presParOf" srcId="{ABCA649E-A63D-401D-9471-17946F147BBD}" destId="{F1D0C6A9-3DC1-4CDA-B4D6-D3E52A178D9B}" srcOrd="3" destOrd="0" presId="urn:microsoft.com/office/officeart/2005/8/layout/hProcess6"/>
    <dgm:cxn modelId="{EAB8CA96-47E1-4A0E-AD9E-3D452C3EB9BA}" type="presParOf" srcId="{1D2BE203-9190-4395-A74F-CBD035B7CC1E}" destId="{0E55540C-E710-4890-BA1D-18049268FD89}" srcOrd="3" destOrd="0" presId="urn:microsoft.com/office/officeart/2005/8/layout/hProcess6"/>
    <dgm:cxn modelId="{AECF77DB-A069-40B9-AB42-995CAD03D255}" type="presParOf" srcId="{1D2BE203-9190-4395-A74F-CBD035B7CC1E}" destId="{FC4937A0-82C1-483C-8BBE-550C7B7D8173}" srcOrd="4" destOrd="0" presId="urn:microsoft.com/office/officeart/2005/8/layout/hProcess6"/>
    <dgm:cxn modelId="{7F83DB39-6060-40FA-B627-9AC212C42D3D}" type="presParOf" srcId="{FC4937A0-82C1-483C-8BBE-550C7B7D8173}" destId="{2C48ABCF-69D2-4246-8E58-194CDBEC5C55}" srcOrd="0" destOrd="0" presId="urn:microsoft.com/office/officeart/2005/8/layout/hProcess6"/>
    <dgm:cxn modelId="{56D4A1BA-07E8-4E8C-87CC-C778A15897AF}" type="presParOf" srcId="{FC4937A0-82C1-483C-8BBE-550C7B7D8173}" destId="{62E7AA03-50C0-4502-8BAA-7A1EDEEB1449}" srcOrd="1" destOrd="0" presId="urn:microsoft.com/office/officeart/2005/8/layout/hProcess6"/>
    <dgm:cxn modelId="{D592C967-1504-4142-ACA1-3B4C45401765}" type="presParOf" srcId="{FC4937A0-82C1-483C-8BBE-550C7B7D8173}" destId="{734EA175-8E0B-4790-A41A-7137FF6D40A3}" srcOrd="2" destOrd="0" presId="urn:microsoft.com/office/officeart/2005/8/layout/hProcess6"/>
    <dgm:cxn modelId="{D63212FE-AA38-49AF-B33E-5C181F956995}" type="presParOf" srcId="{FC4937A0-82C1-483C-8BBE-550C7B7D8173}" destId="{6724FBA9-E36A-4E8A-9198-9CCDA38CAEF4}" srcOrd="3" destOrd="0" presId="urn:microsoft.com/office/officeart/2005/8/layout/hProcess6"/>
    <dgm:cxn modelId="{33A0E466-9FD4-48B9-9C12-C5ABDB98782F}" type="presParOf" srcId="{1D2BE203-9190-4395-A74F-CBD035B7CC1E}" destId="{2D6BB686-C095-44D0-8E72-7DD8DB078ACF}" srcOrd="5" destOrd="0" presId="urn:microsoft.com/office/officeart/2005/8/layout/hProcess6"/>
    <dgm:cxn modelId="{7FFA45F4-024F-48AD-9E81-5087BED06F6F}" type="presParOf" srcId="{1D2BE203-9190-4395-A74F-CBD035B7CC1E}" destId="{A6FBFF59-9E2C-4E51-844F-B7497B6779F7}" srcOrd="6" destOrd="0" presId="urn:microsoft.com/office/officeart/2005/8/layout/hProcess6"/>
    <dgm:cxn modelId="{933BCF26-2CAA-4B3C-BE0F-74447D4E7F7E}" type="presParOf" srcId="{A6FBFF59-9E2C-4E51-844F-B7497B6779F7}" destId="{EECA6B09-10B9-4744-AACE-CF09BA77F329}" srcOrd="0" destOrd="0" presId="urn:microsoft.com/office/officeart/2005/8/layout/hProcess6"/>
    <dgm:cxn modelId="{945FD21F-C600-41F8-9F2F-27AE3A5AA2C5}" type="presParOf" srcId="{A6FBFF59-9E2C-4E51-844F-B7497B6779F7}" destId="{9A0ABDED-9FA5-4188-9F4E-AA2D0ECC677D}" srcOrd="1" destOrd="0" presId="urn:microsoft.com/office/officeart/2005/8/layout/hProcess6"/>
    <dgm:cxn modelId="{7655636F-B33D-4893-A8ED-D1C491B4778B}" type="presParOf" srcId="{A6FBFF59-9E2C-4E51-844F-B7497B6779F7}" destId="{C9A884F8-EF9C-4905-83B2-540FFB6DC484}" srcOrd="2" destOrd="0" presId="urn:microsoft.com/office/officeart/2005/8/layout/hProcess6"/>
    <dgm:cxn modelId="{CFBD8B54-99FE-4AFE-9525-C0AD8CF4EE31}" type="presParOf" srcId="{A6FBFF59-9E2C-4E51-844F-B7497B6779F7}" destId="{14E2E96E-AA99-46EE-8FE4-E887BBC3D926}" srcOrd="3" destOrd="0" presId="urn:microsoft.com/office/officeart/2005/8/layout/hProcess6"/>
    <dgm:cxn modelId="{2C905CCB-ECEA-46AE-9DD8-036B5D651D96}" type="presParOf" srcId="{1D2BE203-9190-4395-A74F-CBD035B7CC1E}" destId="{B4006449-BB41-4F7E-A145-6F852C0F5235}" srcOrd="7" destOrd="0" presId="urn:microsoft.com/office/officeart/2005/8/layout/hProcess6"/>
    <dgm:cxn modelId="{97252312-F094-4922-816B-223A92B85455}" type="presParOf" srcId="{1D2BE203-9190-4395-A74F-CBD035B7CC1E}" destId="{E4DFB3D6-6005-47CF-8073-7EC6C5625DD1}" srcOrd="8" destOrd="0" presId="urn:microsoft.com/office/officeart/2005/8/layout/hProcess6"/>
    <dgm:cxn modelId="{2EA97865-1951-4944-B846-B47E76014301}" type="presParOf" srcId="{E4DFB3D6-6005-47CF-8073-7EC6C5625DD1}" destId="{84E5C53A-79C1-476D-8D9A-425D864489B7}" srcOrd="0" destOrd="0" presId="urn:microsoft.com/office/officeart/2005/8/layout/hProcess6"/>
    <dgm:cxn modelId="{388E403C-05D2-411A-AE60-D737C956D4EC}" type="presParOf" srcId="{E4DFB3D6-6005-47CF-8073-7EC6C5625DD1}" destId="{FF370D59-DFB5-4AC9-B189-54227B505919}" srcOrd="1" destOrd="0" presId="urn:microsoft.com/office/officeart/2005/8/layout/hProcess6"/>
    <dgm:cxn modelId="{03C9BB77-BD96-4849-8CEE-279B165D9D4E}" type="presParOf" srcId="{E4DFB3D6-6005-47CF-8073-7EC6C5625DD1}" destId="{5BF21567-60A4-4ED9-8BDC-F2B14B3CEE02}" srcOrd="2" destOrd="0" presId="urn:microsoft.com/office/officeart/2005/8/layout/hProcess6"/>
    <dgm:cxn modelId="{D057E939-B80C-4350-A2EB-28364671E8CE}" type="presParOf" srcId="{E4DFB3D6-6005-47CF-8073-7EC6C5625DD1}" destId="{DECE5938-E5A1-4C4E-9C16-321338936DA2}" srcOrd="3" destOrd="0" presId="urn:microsoft.com/office/officeart/2005/8/layout/hProcess6"/>
    <dgm:cxn modelId="{9F448126-F7E7-42F1-933B-F391AC6213F4}" type="presParOf" srcId="{1D2BE203-9190-4395-A74F-CBD035B7CC1E}" destId="{D19A74C1-86AA-403B-8778-1DF93CCF2A70}" srcOrd="9" destOrd="0" presId="urn:microsoft.com/office/officeart/2005/8/layout/hProcess6"/>
    <dgm:cxn modelId="{66C2055F-EBE3-4CC1-B603-5E191A8D4DE8}" type="presParOf" srcId="{1D2BE203-9190-4395-A74F-CBD035B7CC1E}" destId="{0605FC4C-02F6-497C-B8C8-BDD47BB737A2}" srcOrd="10" destOrd="0" presId="urn:microsoft.com/office/officeart/2005/8/layout/hProcess6"/>
    <dgm:cxn modelId="{4E1B328A-4D75-48B3-B196-E2BB315ED426}" type="presParOf" srcId="{0605FC4C-02F6-497C-B8C8-BDD47BB737A2}" destId="{698A466E-BDBB-4869-A583-B31E7ABE680E}" srcOrd="0" destOrd="0" presId="urn:microsoft.com/office/officeart/2005/8/layout/hProcess6"/>
    <dgm:cxn modelId="{7D71C767-AB88-48C3-BC8A-791FE04C2742}" type="presParOf" srcId="{0605FC4C-02F6-497C-B8C8-BDD47BB737A2}" destId="{A0198E35-0E52-4CF6-BB76-5E0FD421541C}" srcOrd="1" destOrd="0" presId="urn:microsoft.com/office/officeart/2005/8/layout/hProcess6"/>
    <dgm:cxn modelId="{481AC7E5-210B-4FB0-BE5B-37CF7C14FAC2}" type="presParOf" srcId="{0605FC4C-02F6-497C-B8C8-BDD47BB737A2}" destId="{56E39384-22B3-4B5A-BE0A-3DF720BAC5CB}" srcOrd="2" destOrd="0" presId="urn:microsoft.com/office/officeart/2005/8/layout/hProcess6"/>
    <dgm:cxn modelId="{2E640A8E-4668-430F-BD91-517BA9B0999F}" type="presParOf" srcId="{0605FC4C-02F6-497C-B8C8-BDD47BB737A2}" destId="{7EB3FF85-24A0-467C-B0D4-EAC4335962DB}" srcOrd="3" destOrd="0" presId="urn:microsoft.com/office/officeart/2005/8/layout/hProcess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D3CDF07-90D3-40AB-865C-03C5D1FB39EA}" type="doc">
      <dgm:prSet loTypeId="urn:microsoft.com/office/officeart/2005/8/layout/funnel1" loCatId="process" qsTypeId="urn:microsoft.com/office/officeart/2005/8/quickstyle/simple1" qsCatId="simple" csTypeId="urn:microsoft.com/office/officeart/2005/8/colors/accent6_3" csCatId="accent6" phldr="1"/>
      <dgm:spPr/>
      <dgm:t>
        <a:bodyPr/>
        <a:lstStyle/>
        <a:p>
          <a:endParaRPr lang="en-GB"/>
        </a:p>
      </dgm:t>
    </dgm:pt>
    <dgm:pt modelId="{C84289D1-64D0-4CBD-850D-8DF29FD80F60}">
      <dgm:prSet phldrT="[Text]"/>
      <dgm:spPr/>
      <dgm:t>
        <a:bodyPr/>
        <a:lstStyle/>
        <a:p>
          <a:r>
            <a:rPr lang="en-US" dirty="0"/>
            <a:t>Leads</a:t>
          </a:r>
          <a:endParaRPr lang="en-GB" dirty="0"/>
        </a:p>
      </dgm:t>
    </dgm:pt>
    <dgm:pt modelId="{1AD0CE15-0E4B-47F5-86ED-4452FE216867}" type="parTrans" cxnId="{74047D43-7C37-47B7-AEA9-C7B9CD85E728}">
      <dgm:prSet/>
      <dgm:spPr/>
      <dgm:t>
        <a:bodyPr/>
        <a:lstStyle/>
        <a:p>
          <a:endParaRPr lang="en-GB"/>
        </a:p>
      </dgm:t>
    </dgm:pt>
    <dgm:pt modelId="{94FC33C0-485B-4272-AB4D-AF9CCE7390D7}" type="sibTrans" cxnId="{74047D43-7C37-47B7-AEA9-C7B9CD85E728}">
      <dgm:prSet/>
      <dgm:spPr/>
      <dgm:t>
        <a:bodyPr/>
        <a:lstStyle/>
        <a:p>
          <a:endParaRPr lang="en-GB"/>
        </a:p>
      </dgm:t>
    </dgm:pt>
    <dgm:pt modelId="{2BA431C1-4E48-4A8C-A2D1-2B7242771BA2}">
      <dgm:prSet phldrT="[Text]"/>
      <dgm:spPr/>
      <dgm:t>
        <a:bodyPr/>
        <a:lstStyle/>
        <a:p>
          <a:r>
            <a:rPr lang="en-US" dirty="0"/>
            <a:t>Leads</a:t>
          </a:r>
          <a:endParaRPr lang="en-GB" dirty="0"/>
        </a:p>
      </dgm:t>
    </dgm:pt>
    <dgm:pt modelId="{6B356940-74F8-401C-8E62-FD0F18D8A776}" type="sibTrans" cxnId="{8CC5B85E-2E50-4FC6-880A-4F3C4096EE6C}">
      <dgm:prSet/>
      <dgm:spPr/>
      <dgm:t>
        <a:bodyPr/>
        <a:lstStyle/>
        <a:p>
          <a:endParaRPr lang="en-GB"/>
        </a:p>
      </dgm:t>
    </dgm:pt>
    <dgm:pt modelId="{AF43FD4A-7D29-4CF4-96AC-97CC4461174B}" type="parTrans" cxnId="{8CC5B85E-2E50-4FC6-880A-4F3C4096EE6C}">
      <dgm:prSet/>
      <dgm:spPr/>
      <dgm:t>
        <a:bodyPr/>
        <a:lstStyle/>
        <a:p>
          <a:endParaRPr lang="en-GB"/>
        </a:p>
      </dgm:t>
    </dgm:pt>
    <dgm:pt modelId="{7B38EB32-893D-491B-B292-D3DFB292E077}">
      <dgm:prSet phldrT="[Text]"/>
      <dgm:spPr/>
      <dgm:t>
        <a:bodyPr/>
        <a:lstStyle/>
        <a:p>
          <a:endParaRPr lang="en-GB" dirty="0"/>
        </a:p>
      </dgm:t>
    </dgm:pt>
    <dgm:pt modelId="{841808D3-D3B8-461D-9EF0-054C58DFADF3}" type="parTrans" cxnId="{56488C2F-1A7D-4A63-A6AC-9E715B614C5C}">
      <dgm:prSet/>
      <dgm:spPr/>
      <dgm:t>
        <a:bodyPr/>
        <a:lstStyle/>
        <a:p>
          <a:endParaRPr lang="en-GB"/>
        </a:p>
      </dgm:t>
    </dgm:pt>
    <dgm:pt modelId="{F9C176D9-3FC7-499D-BCE5-4E9A98CFBFAC}" type="sibTrans" cxnId="{56488C2F-1A7D-4A63-A6AC-9E715B614C5C}">
      <dgm:prSet/>
      <dgm:spPr/>
      <dgm:t>
        <a:bodyPr/>
        <a:lstStyle/>
        <a:p>
          <a:endParaRPr lang="en-GB"/>
        </a:p>
      </dgm:t>
    </dgm:pt>
    <dgm:pt modelId="{C39FA484-E782-4BFD-BE61-60A6C366DCAD}" type="pres">
      <dgm:prSet presAssocID="{CD3CDF07-90D3-40AB-865C-03C5D1FB39EA}" presName="Name0" presStyleCnt="0">
        <dgm:presLayoutVars>
          <dgm:chMax val="4"/>
          <dgm:resizeHandles val="exact"/>
        </dgm:presLayoutVars>
      </dgm:prSet>
      <dgm:spPr/>
    </dgm:pt>
    <dgm:pt modelId="{864542A7-B098-4BF5-8AE7-B82825299BAC}" type="pres">
      <dgm:prSet presAssocID="{CD3CDF07-90D3-40AB-865C-03C5D1FB39EA}" presName="ellipse" presStyleLbl="trBgShp" presStyleIdx="0" presStyleCnt="1"/>
      <dgm:spPr/>
    </dgm:pt>
    <dgm:pt modelId="{5190EC04-DB03-4788-B878-F3D5651EAE56}" type="pres">
      <dgm:prSet presAssocID="{CD3CDF07-90D3-40AB-865C-03C5D1FB39EA}" presName="arrow1" presStyleLbl="fgShp" presStyleIdx="0" presStyleCnt="1" custScaleX="265821" custScaleY="265819"/>
      <dgm:spPr/>
    </dgm:pt>
    <dgm:pt modelId="{D8E69B8C-117D-4563-97E8-AE8B1C45C886}" type="pres">
      <dgm:prSet presAssocID="{CD3CDF07-90D3-40AB-865C-03C5D1FB39EA}" presName="rectangle" presStyleLbl="revTx" presStyleIdx="0" presStyleCnt="1">
        <dgm:presLayoutVars>
          <dgm:bulletEnabled val="1"/>
        </dgm:presLayoutVars>
      </dgm:prSet>
      <dgm:spPr/>
    </dgm:pt>
    <dgm:pt modelId="{6CE7EEFB-267A-4CDC-9651-63FF2ABD95D2}" type="pres">
      <dgm:prSet presAssocID="{2BA431C1-4E48-4A8C-A2D1-2B7242771BA2}" presName="item1" presStyleLbl="node1" presStyleIdx="0" presStyleCnt="2">
        <dgm:presLayoutVars>
          <dgm:bulletEnabled val="1"/>
        </dgm:presLayoutVars>
      </dgm:prSet>
      <dgm:spPr/>
    </dgm:pt>
    <dgm:pt modelId="{06AE9E9E-44DB-4E16-A1B2-E1D0E3932CA3}" type="pres">
      <dgm:prSet presAssocID="{7B38EB32-893D-491B-B292-D3DFB292E077}" presName="item2" presStyleLbl="node1" presStyleIdx="1" presStyleCnt="2">
        <dgm:presLayoutVars>
          <dgm:bulletEnabled val="1"/>
        </dgm:presLayoutVars>
      </dgm:prSet>
      <dgm:spPr/>
    </dgm:pt>
    <dgm:pt modelId="{12085486-1048-478A-9658-A00CBD91234C}" type="pres">
      <dgm:prSet presAssocID="{CD3CDF07-90D3-40AB-865C-03C5D1FB39EA}" presName="funnel" presStyleLbl="trAlignAcc1" presStyleIdx="0" presStyleCnt="1"/>
      <dgm:spPr/>
    </dgm:pt>
  </dgm:ptLst>
  <dgm:cxnLst>
    <dgm:cxn modelId="{AB54E114-3A98-4C13-A0AF-180C0CAC1F5A}" type="presOf" srcId="{2BA431C1-4E48-4A8C-A2D1-2B7242771BA2}" destId="{6CE7EEFB-267A-4CDC-9651-63FF2ABD95D2}" srcOrd="0" destOrd="0" presId="urn:microsoft.com/office/officeart/2005/8/layout/funnel1"/>
    <dgm:cxn modelId="{56488C2F-1A7D-4A63-A6AC-9E715B614C5C}" srcId="{CD3CDF07-90D3-40AB-865C-03C5D1FB39EA}" destId="{7B38EB32-893D-491B-B292-D3DFB292E077}" srcOrd="2" destOrd="0" parTransId="{841808D3-D3B8-461D-9EF0-054C58DFADF3}" sibTransId="{F9C176D9-3FC7-499D-BCE5-4E9A98CFBFAC}"/>
    <dgm:cxn modelId="{8CC5B85E-2E50-4FC6-880A-4F3C4096EE6C}" srcId="{CD3CDF07-90D3-40AB-865C-03C5D1FB39EA}" destId="{2BA431C1-4E48-4A8C-A2D1-2B7242771BA2}" srcOrd="1" destOrd="0" parTransId="{AF43FD4A-7D29-4CF4-96AC-97CC4461174B}" sibTransId="{6B356940-74F8-401C-8E62-FD0F18D8A776}"/>
    <dgm:cxn modelId="{74047D43-7C37-47B7-AEA9-C7B9CD85E728}" srcId="{CD3CDF07-90D3-40AB-865C-03C5D1FB39EA}" destId="{C84289D1-64D0-4CBD-850D-8DF29FD80F60}" srcOrd="0" destOrd="0" parTransId="{1AD0CE15-0E4B-47F5-86ED-4452FE216867}" sibTransId="{94FC33C0-485B-4272-AB4D-AF9CCE7390D7}"/>
    <dgm:cxn modelId="{0CF4E966-7D13-4CDD-8C23-6257B9D31060}" type="presOf" srcId="{C84289D1-64D0-4CBD-850D-8DF29FD80F60}" destId="{06AE9E9E-44DB-4E16-A1B2-E1D0E3932CA3}" srcOrd="0" destOrd="0" presId="urn:microsoft.com/office/officeart/2005/8/layout/funnel1"/>
    <dgm:cxn modelId="{E4BBD268-583D-42EB-B32D-5134B4B3ABCD}" type="presOf" srcId="{7B38EB32-893D-491B-B292-D3DFB292E077}" destId="{D8E69B8C-117D-4563-97E8-AE8B1C45C886}" srcOrd="0" destOrd="0" presId="urn:microsoft.com/office/officeart/2005/8/layout/funnel1"/>
    <dgm:cxn modelId="{12D13396-9862-4B23-B871-2BFBC0DE40BA}" type="presOf" srcId="{CD3CDF07-90D3-40AB-865C-03C5D1FB39EA}" destId="{C39FA484-E782-4BFD-BE61-60A6C366DCAD}" srcOrd="0" destOrd="0" presId="urn:microsoft.com/office/officeart/2005/8/layout/funnel1"/>
    <dgm:cxn modelId="{DBDCFC5F-4ADF-463C-8648-A0A1B101AE37}" type="presParOf" srcId="{C39FA484-E782-4BFD-BE61-60A6C366DCAD}" destId="{864542A7-B098-4BF5-8AE7-B82825299BAC}" srcOrd="0" destOrd="0" presId="urn:microsoft.com/office/officeart/2005/8/layout/funnel1"/>
    <dgm:cxn modelId="{F0DE5B70-CDEE-46F4-B5A5-F5636494E231}" type="presParOf" srcId="{C39FA484-E782-4BFD-BE61-60A6C366DCAD}" destId="{5190EC04-DB03-4788-B878-F3D5651EAE56}" srcOrd="1" destOrd="0" presId="urn:microsoft.com/office/officeart/2005/8/layout/funnel1"/>
    <dgm:cxn modelId="{D8AF2039-DE55-4166-AB76-3F5826F7B8D7}" type="presParOf" srcId="{C39FA484-E782-4BFD-BE61-60A6C366DCAD}" destId="{D8E69B8C-117D-4563-97E8-AE8B1C45C886}" srcOrd="2" destOrd="0" presId="urn:microsoft.com/office/officeart/2005/8/layout/funnel1"/>
    <dgm:cxn modelId="{F108CB5C-A1F7-4F04-BC8C-6D55005F3D39}" type="presParOf" srcId="{C39FA484-E782-4BFD-BE61-60A6C366DCAD}" destId="{6CE7EEFB-267A-4CDC-9651-63FF2ABD95D2}" srcOrd="3" destOrd="0" presId="urn:microsoft.com/office/officeart/2005/8/layout/funnel1"/>
    <dgm:cxn modelId="{13ECB3F7-031F-422A-859F-4D1412C6CA40}" type="presParOf" srcId="{C39FA484-E782-4BFD-BE61-60A6C366DCAD}" destId="{06AE9E9E-44DB-4E16-A1B2-E1D0E3932CA3}" srcOrd="4" destOrd="0" presId="urn:microsoft.com/office/officeart/2005/8/layout/funnel1"/>
    <dgm:cxn modelId="{EF4CFCAB-FF9B-451F-A2A2-1F456D71E68B}" type="presParOf" srcId="{C39FA484-E782-4BFD-BE61-60A6C366DCAD}" destId="{12085486-1048-478A-9658-A00CBD91234C}" srcOrd="5" destOrd="0" presId="urn:microsoft.com/office/officeart/2005/8/layout/funnel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B90D28-C1CE-4F09-8815-9B18D13A1059}">
      <dsp:nvSpPr>
        <dsp:cNvPr id="0" name=""/>
        <dsp:cNvSpPr/>
      </dsp:nvSpPr>
      <dsp:spPr>
        <a:xfrm>
          <a:off x="439221" y="762922"/>
          <a:ext cx="890372" cy="778298"/>
        </a:xfrm>
        <a:prstGeom prst="rightArrow">
          <a:avLst>
            <a:gd name="adj1" fmla="val 70000"/>
            <a:gd name="adj2" fmla="val 50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1432B17-D309-409F-BCF1-D2A3378D00ED}">
      <dsp:nvSpPr>
        <dsp:cNvPr id="0" name=""/>
        <dsp:cNvSpPr/>
      </dsp:nvSpPr>
      <dsp:spPr>
        <a:xfrm>
          <a:off x="1331" y="729567"/>
          <a:ext cx="875779" cy="845008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Rookie</a:t>
          </a:r>
          <a:endParaRPr lang="en-GB" sz="1200" kern="1200" dirty="0"/>
        </a:p>
      </dsp:txBody>
      <dsp:txXfrm>
        <a:off x="129586" y="853316"/>
        <a:ext cx="619269" cy="597510"/>
      </dsp:txXfrm>
    </dsp:sp>
    <dsp:sp modelId="{D0F36E29-D0E6-4F60-91F4-9D063C48BF2F}">
      <dsp:nvSpPr>
        <dsp:cNvPr id="0" name=""/>
        <dsp:cNvSpPr/>
      </dsp:nvSpPr>
      <dsp:spPr>
        <a:xfrm>
          <a:off x="1951421" y="762922"/>
          <a:ext cx="890372" cy="778298"/>
        </a:xfrm>
        <a:prstGeom prst="rightArrow">
          <a:avLst>
            <a:gd name="adj1" fmla="val 70000"/>
            <a:gd name="adj2" fmla="val 50000"/>
          </a:avLst>
        </a:prstGeom>
        <a:noFill/>
        <a:ln w="254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1D0C6A9-3DC1-4CDA-B4D6-D3E52A178D9B}">
      <dsp:nvSpPr>
        <dsp:cNvPr id="0" name=""/>
        <dsp:cNvSpPr/>
      </dsp:nvSpPr>
      <dsp:spPr>
        <a:xfrm>
          <a:off x="1385242" y="929478"/>
          <a:ext cx="1132358" cy="445186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Potential PE</a:t>
          </a:r>
          <a:endParaRPr lang="en-GB" sz="1200" kern="1200" dirty="0"/>
        </a:p>
      </dsp:txBody>
      <dsp:txXfrm>
        <a:off x="1385242" y="929478"/>
        <a:ext cx="1132358" cy="445186"/>
      </dsp:txXfrm>
    </dsp:sp>
    <dsp:sp modelId="{62E7AA03-50C0-4502-8BAA-7A1EDEEB1449}">
      <dsp:nvSpPr>
        <dsp:cNvPr id="0" name=""/>
        <dsp:cNvSpPr/>
      </dsp:nvSpPr>
      <dsp:spPr>
        <a:xfrm>
          <a:off x="3383012" y="762922"/>
          <a:ext cx="890372" cy="778298"/>
        </a:xfrm>
        <a:prstGeom prst="rightArrow">
          <a:avLst>
            <a:gd name="adj1" fmla="val 70000"/>
            <a:gd name="adj2" fmla="val 50000"/>
          </a:avLst>
        </a:prstGeom>
        <a:noFill/>
        <a:ln w="254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724FBA9-E36A-4E8A-9198-9CCDA38CAEF4}">
      <dsp:nvSpPr>
        <dsp:cNvPr id="0" name=""/>
        <dsp:cNvSpPr/>
      </dsp:nvSpPr>
      <dsp:spPr>
        <a:xfrm>
          <a:off x="3046834" y="929353"/>
          <a:ext cx="971138" cy="445186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Leads matching</a:t>
          </a:r>
          <a:endParaRPr lang="en-GB" sz="1200" kern="1200" dirty="0"/>
        </a:p>
      </dsp:txBody>
      <dsp:txXfrm>
        <a:off x="3046834" y="929353"/>
        <a:ext cx="971138" cy="445186"/>
      </dsp:txXfrm>
    </dsp:sp>
    <dsp:sp modelId="{9A0ABDED-9FA5-4188-9F4E-AA2D0ECC677D}">
      <dsp:nvSpPr>
        <dsp:cNvPr id="0" name=""/>
        <dsp:cNvSpPr/>
      </dsp:nvSpPr>
      <dsp:spPr>
        <a:xfrm>
          <a:off x="4766923" y="762922"/>
          <a:ext cx="890372" cy="778298"/>
        </a:xfrm>
        <a:prstGeom prst="rightArrow">
          <a:avLst>
            <a:gd name="adj1" fmla="val 70000"/>
            <a:gd name="adj2" fmla="val 50000"/>
          </a:avLst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4E2E96E-AA99-46EE-8FE4-E887BBC3D926}">
      <dsp:nvSpPr>
        <dsp:cNvPr id="0" name=""/>
        <dsp:cNvSpPr/>
      </dsp:nvSpPr>
      <dsp:spPr>
        <a:xfrm>
          <a:off x="4329033" y="729567"/>
          <a:ext cx="875779" cy="845008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PE Gold</a:t>
          </a:r>
          <a:endParaRPr lang="en-GB" sz="1200" kern="1200" dirty="0"/>
        </a:p>
      </dsp:txBody>
      <dsp:txXfrm>
        <a:off x="4457288" y="853316"/>
        <a:ext cx="619269" cy="597510"/>
      </dsp:txXfrm>
    </dsp:sp>
    <dsp:sp modelId="{FF370D59-DFB5-4AC9-B189-54227B505919}">
      <dsp:nvSpPr>
        <dsp:cNvPr id="0" name=""/>
        <dsp:cNvSpPr/>
      </dsp:nvSpPr>
      <dsp:spPr>
        <a:xfrm>
          <a:off x="6150834" y="762922"/>
          <a:ext cx="890372" cy="778298"/>
        </a:xfrm>
        <a:prstGeom prst="rightArrow">
          <a:avLst>
            <a:gd name="adj1" fmla="val 70000"/>
            <a:gd name="adj2" fmla="val 50000"/>
          </a:avLst>
        </a:prstGeom>
        <a:solidFill>
          <a:schemeClr val="accent6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ECE5938-E5A1-4C4E-9C16-321338936DA2}">
      <dsp:nvSpPr>
        <dsp:cNvPr id="0" name=""/>
        <dsp:cNvSpPr/>
      </dsp:nvSpPr>
      <dsp:spPr>
        <a:xfrm>
          <a:off x="5712944" y="729567"/>
          <a:ext cx="875779" cy="845008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PE Platinum</a:t>
          </a:r>
          <a:endParaRPr lang="en-GB" sz="1200" kern="1200" dirty="0"/>
        </a:p>
      </dsp:txBody>
      <dsp:txXfrm>
        <a:off x="5841199" y="853316"/>
        <a:ext cx="619269" cy="597510"/>
      </dsp:txXfrm>
    </dsp:sp>
    <dsp:sp modelId="{A0198E35-0E52-4CF6-BB76-5E0FD421541C}">
      <dsp:nvSpPr>
        <dsp:cNvPr id="0" name=""/>
        <dsp:cNvSpPr/>
      </dsp:nvSpPr>
      <dsp:spPr>
        <a:xfrm>
          <a:off x="7534745" y="762922"/>
          <a:ext cx="890372" cy="778298"/>
        </a:xfrm>
        <a:prstGeom prst="rightArrow">
          <a:avLst>
            <a:gd name="adj1" fmla="val 70000"/>
            <a:gd name="adj2" fmla="val 50000"/>
          </a:avLst>
        </a:prstGeom>
        <a:noFill/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EB3FF85-24A0-467C-B0D4-EAC4335962DB}">
      <dsp:nvSpPr>
        <dsp:cNvPr id="0" name=""/>
        <dsp:cNvSpPr/>
      </dsp:nvSpPr>
      <dsp:spPr>
        <a:xfrm>
          <a:off x="7096855" y="729567"/>
          <a:ext cx="875779" cy="845008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PE Diamond</a:t>
          </a:r>
          <a:endParaRPr lang="en-GB" sz="1200" kern="1200" dirty="0"/>
        </a:p>
      </dsp:txBody>
      <dsp:txXfrm>
        <a:off x="7225110" y="853316"/>
        <a:ext cx="619269" cy="59751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4542A7-B098-4BF5-8AE7-B82825299BAC}">
      <dsp:nvSpPr>
        <dsp:cNvPr id="0" name=""/>
        <dsp:cNvSpPr/>
      </dsp:nvSpPr>
      <dsp:spPr>
        <a:xfrm>
          <a:off x="1142059" y="48008"/>
          <a:ext cx="952790" cy="330891"/>
        </a:xfrm>
        <a:prstGeom prst="ellipse">
          <a:avLst/>
        </a:prstGeom>
        <a:solidFill>
          <a:schemeClr val="accent6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190EC04-DB03-4788-B878-F3D5651EAE56}">
      <dsp:nvSpPr>
        <dsp:cNvPr id="0" name=""/>
        <dsp:cNvSpPr/>
      </dsp:nvSpPr>
      <dsp:spPr>
        <a:xfrm>
          <a:off x="1374513" y="760271"/>
          <a:ext cx="490836" cy="314133"/>
        </a:xfrm>
        <a:prstGeom prst="downArrow">
          <a:avLst/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8E69B8C-117D-4563-97E8-AE8B1C45C886}">
      <dsp:nvSpPr>
        <dsp:cNvPr id="0" name=""/>
        <dsp:cNvSpPr/>
      </dsp:nvSpPr>
      <dsp:spPr>
        <a:xfrm>
          <a:off x="1176773" y="952790"/>
          <a:ext cx="886317" cy="2215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784" tIns="49784" rIns="49784" bIns="49784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700" kern="1200" dirty="0"/>
        </a:p>
      </dsp:txBody>
      <dsp:txXfrm>
        <a:off x="1176773" y="952790"/>
        <a:ext cx="886317" cy="221579"/>
      </dsp:txXfrm>
    </dsp:sp>
    <dsp:sp modelId="{6CE7EEFB-267A-4CDC-9651-63FF2ABD95D2}">
      <dsp:nvSpPr>
        <dsp:cNvPr id="0" name=""/>
        <dsp:cNvSpPr/>
      </dsp:nvSpPr>
      <dsp:spPr>
        <a:xfrm>
          <a:off x="1488461" y="404455"/>
          <a:ext cx="332368" cy="332368"/>
        </a:xfrm>
        <a:prstGeom prst="ellipse">
          <a:avLst/>
        </a:prstGeom>
        <a:solidFill>
          <a:schemeClr val="accent6">
            <a:shade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 dirty="0"/>
            <a:t>Leads</a:t>
          </a:r>
          <a:endParaRPr lang="en-GB" sz="500" kern="1200" dirty="0"/>
        </a:p>
      </dsp:txBody>
      <dsp:txXfrm>
        <a:off x="1537135" y="453129"/>
        <a:ext cx="235020" cy="235020"/>
      </dsp:txXfrm>
    </dsp:sp>
    <dsp:sp modelId="{06AE9E9E-44DB-4E16-A1B2-E1D0E3932CA3}">
      <dsp:nvSpPr>
        <dsp:cNvPr id="0" name=""/>
        <dsp:cNvSpPr/>
      </dsp:nvSpPr>
      <dsp:spPr>
        <a:xfrm>
          <a:off x="1250633" y="155105"/>
          <a:ext cx="332368" cy="332368"/>
        </a:xfrm>
        <a:prstGeom prst="ellipse">
          <a:avLst/>
        </a:prstGeom>
        <a:solidFill>
          <a:schemeClr val="accent6">
            <a:shade val="80000"/>
            <a:hueOff val="482687"/>
            <a:satOff val="-48830"/>
            <a:lumOff val="4094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 dirty="0"/>
            <a:t>Leads</a:t>
          </a:r>
          <a:endParaRPr lang="en-GB" sz="500" kern="1200" dirty="0"/>
        </a:p>
      </dsp:txBody>
      <dsp:txXfrm>
        <a:off x="1299307" y="203779"/>
        <a:ext cx="235020" cy="235020"/>
      </dsp:txXfrm>
    </dsp:sp>
    <dsp:sp modelId="{12085486-1048-478A-9658-A00CBD91234C}">
      <dsp:nvSpPr>
        <dsp:cNvPr id="0" name=""/>
        <dsp:cNvSpPr/>
      </dsp:nvSpPr>
      <dsp:spPr>
        <a:xfrm>
          <a:off x="1102913" y="7385"/>
          <a:ext cx="1034036" cy="827229"/>
        </a:xfrm>
        <a:prstGeom prst="funnel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6">
  <dgm:title val=""/>
  <dgm:desc val=""/>
  <dgm:catLst>
    <dgm:cat type="process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L"/>
          <dgm:param type="nodeHorzAlign" val="l"/>
        </dgm:alg>
      </dgm:if>
      <dgm:else name="Name2">
        <dgm:alg type="lin">
          <dgm:param type="linDir" val="from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refFor="ch" refForName="compNode" fact="0.7"/>
      <dgm:constr type="ctrY" for="ch" forName="compNode" refType="h" fact="0.5"/>
      <dgm:constr type="w" for="ch" forName="aSpace" refType="w" fact="0.05"/>
      <dgm:constr type="primFontSz" for="des" forName="childTextHidden" op="equ" val="65"/>
      <dgm:constr type="primFontSz" for="des" forName="parentText" op="equ"/>
    </dgm:constrLst>
    <dgm:ruleLst/>
    <dgm:forEach name="aNodeForEach" axis="ch" ptType="node">
      <dgm:layoutNode name="compNode">
        <dgm:alg type="composite">
          <dgm:param type="ar" val="1.43"/>
        </dgm:alg>
        <dgm:shape xmlns:r="http://schemas.openxmlformats.org/officeDocument/2006/relationships" r:blip="">
          <dgm:adjLst/>
        </dgm:shape>
        <dgm:presOf/>
        <dgm:choose name="Name3">
          <dgm:if name="Name4" func="var" arg="dir" op="equ" val="norm">
            <dgm:constrLst>
              <dgm:constr type="w" for="ch" forName="childTextVisible" refType="w" fact="0.8"/>
              <dgm:constr type="h" for="ch" forName="childTextVisible" refType="h"/>
              <dgm:constr type="r" for="ch" forName="childTextVisible" refType="w"/>
              <dgm:constr type="w" for="ch" forName="childTextHidden" refType="w" fact="0.6"/>
              <dgm:constr type="h" for="ch" forName="childTextHidden" refType="h"/>
              <dgm:constr type="r" for="ch" forName="childTextHidden" refType="w"/>
              <dgm:constr type="l" for="ch" forName="parentText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if>
          <dgm:else name="Name5">
            <dgm:constrLst>
              <dgm:constr type="w" for="ch" forName="childTextVisible" refType="w" fact="0.8"/>
              <dgm:constr type="h" for="ch" forName="childTextVisible" refType="h"/>
              <dgm:constr type="l" for="ch" forName="childTextVisible"/>
              <dgm:constr type="w" for="ch" forName="childTextHidden" refType="w" fact="0.6"/>
              <dgm:constr type="h" for="ch" forName="childTextHidden" refType="h"/>
              <dgm:constr type="l" for="ch" forName="childTextHidden"/>
              <dgm:constr type="r" for="ch" forName="parentText" refType="w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else>
        </dgm:choose>
        <dgm:ruleLst/>
        <dgm:layoutNode name="noGeometry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childTextVisible" styleLbl="bgAccFollowNode1">
          <dgm:varLst>
            <dgm:bulletEnabled val="1"/>
          </dgm:varLst>
          <dgm:alg type="sp"/>
          <dgm:choose name="Name6">
            <dgm:if name="Name7" func="var" arg="dir" op="equ" val="norm">
              <dgm:shape xmlns:r="http://schemas.openxmlformats.org/officeDocument/2006/relationships" type="rightArrow" r:blip="">
                <dgm:adjLst>
                  <dgm:adj idx="1" val="0.7"/>
                  <dgm:adj idx="2" val="0.5"/>
                </dgm:adjLst>
              </dgm:shape>
            </dgm:if>
            <dgm:else name="Name8">
              <dgm:shape xmlns:r="http://schemas.openxmlformats.org/officeDocument/2006/relationships" type="leftArrow" r:blip="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/>
          <dgm:ruleLst/>
        </dgm:layoutNode>
        <dgm:layoutNode name="childTextHidden" styleLbl="bgAccFollowNode1">
          <dgm:choose name="Name9">
            <dgm:if name="Name10" axis="des followSib" ptType="node node" st="1 1" cnt="1 0" func="cnt" op="gte" val="1">
              <dgm:alg type="tx">
                <dgm:param type="stBulletLvl" val="1"/>
                <dgm:param type="txAnchorVertCh" val="mid"/>
              </dgm:alg>
            </dgm:if>
            <dgm:else name="Name11">
              <dgm:alg type="tx">
                <dgm:param type="stBulletLvl" val="2"/>
                <dgm:param type="txAnchorVertCh" val="mid"/>
              </dgm:alg>
            </dgm:else>
          </dgm:choose>
          <dgm:choose name="Name12">
            <dgm:if name="Name13" func="var" arg="dir" op="equ" val="norm">
              <dgm:shape xmlns:r="http://schemas.openxmlformats.org/officeDocument/2006/relationships" type="rightArrow" r:blip="" hideGeom="1">
                <dgm:adjLst>
                  <dgm:adj idx="1" val="0.7"/>
                  <dgm:adj idx="2" val="0.5"/>
                </dgm:adjLst>
              </dgm:shape>
            </dgm:if>
            <dgm:else name="Name14">
              <dgm:shape xmlns:r="http://schemas.openxmlformats.org/officeDocument/2006/relationships" type="leftArrow" r:blip="" hideGeom="1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rMarg" refType="primFontSz" fact="0.1"/>
            <dgm:constr type="lMarg" refType="primFontSz" fact="0.2"/>
          </dgm:constrLst>
          <dgm:ruleLst>
            <dgm:rule type="primFontSz" val="5" fact="NaN" max="NaN"/>
          </dgm:ruleLst>
        </dgm:layoutNode>
        <dgm:layoutNode name="parentText" styleLbl="node1">
          <dgm:varLst>
            <dgm:chMax val="1"/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primFontSz" val="65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choose name="Name15">
        <dgm:if name="Name16" axis="self" ptType="node" func="revPos" op="gte" val="2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funnel1">
  <dgm:title val=""/>
  <dgm:desc val=""/>
  <dgm:catLst>
    <dgm:cat type="relationship" pri="2000"/>
    <dgm:cat type="process" pri="2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4"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1">
      <dgm:if name="Name2" axis="ch" ptType="node" func="cnt" op="equ" val="2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w" for="ch" forName="item1" refType="w" fact="0.35"/>
          <dgm:constr type="h" for="ch" forName="item1" refType="w" fact="0.35"/>
          <dgm:constr type="t" for="ch" forName="item1" refType="h" fact="0.05"/>
          <dgm:constr type="l" for="ch" forName="item1" refType="w" fact="0.125"/>
          <dgm:constr type="primFontSz" for="ch" forName="item1" op="equ" val="65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if>
      <dgm:else name="Name3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primFontSz" for="ch" forName="rectangle" val="65"/>
          <dgm:constr type="w" for="ch" forName="item1" refType="w" fact="0.225"/>
          <dgm:constr type="h" for="ch" forName="item1" refType="w" fact="0.225"/>
          <dgm:constr type="t" for="ch" forName="item1" refType="h" fact="0.336"/>
          <dgm:constr type="l" for="ch" forName="item1" refType="w" fact="0.261"/>
          <dgm:constr type="primFontSz" for="ch" forName="item1" val="65"/>
          <dgm:constr type="w" for="ch" forName="item2" refType="w" fact="0.225"/>
          <dgm:constr type="h" for="ch" forName="item2" refType="w" fact="0.225"/>
          <dgm:constr type="t" for="ch" forName="item2" refType="h" fact="0.125"/>
          <dgm:constr type="l" for="ch" forName="item2" refType="w" fact="0.1"/>
          <dgm:constr type="primFontSz" for="ch" forName="item2" refType="primFontSz" refFor="ch" refForName="item1" op="equ"/>
          <dgm:constr type="w" for="ch" forName="item3" refType="w" fact="0.225"/>
          <dgm:constr type="h" for="ch" forName="item3" refType="w" fact="0.225"/>
          <dgm:constr type="t" for="ch" forName="item3" refType="h" fact="0.057"/>
          <dgm:constr type="l" for="ch" forName="item3" refType="w" fact="0.33"/>
          <dgm:constr type="primFontSz" for="ch" forName="item3" refType="primFontSz" refFor="ch" refForName="item1" op="equ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else>
    </dgm:choose>
    <dgm:ruleLst/>
    <dgm:choose name="Name4">
      <dgm:if name="Name5" axis="ch" ptType="node" func="cnt" op="gte" val="1">
        <dgm:layoutNode name="ellipse" styleLbl="tr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arrow1" styleLbl="fgShp">
          <dgm:alg type="sp"/>
          <dgm:shape xmlns:r="http://schemas.openxmlformats.org/officeDocument/2006/relationships" type="downArrow" r:blip="">
            <dgm:adjLst/>
          </dgm:shape>
          <dgm:presOf/>
          <dgm:constrLst/>
          <dgm:ruleLst/>
        </dgm:layoutNode>
        <dgm:layoutNode name="rectangle" styleLbl="revTx">
          <dgm:varLst>
            <dgm:bulletEnabled val="1"/>
          </dgm:varLst>
          <dgm:alg type="tx">
            <dgm:param type="txAnchorHorzCh" val="ctr"/>
          </dgm:alg>
          <dgm:shape xmlns:r="http://schemas.openxmlformats.org/officeDocument/2006/relationships" type="rect" r:blip="">
            <dgm:adjLst/>
          </dgm:shape>
          <dgm:choose name="Name6">
            <dgm:if name="Name7" axis="ch" ptType="node" func="cnt" op="equ" val="1">
              <dgm:presOf axis="ch desOrSelf" ptType="node node" st="1 1" cnt="1 0"/>
            </dgm:if>
            <dgm:if name="Name8" axis="ch" ptType="node" func="cnt" op="equ" val="2">
              <dgm:presOf axis="ch desOrSelf" ptType="node node" st="2 1" cnt="1 0"/>
            </dgm:if>
            <dgm:if name="Name9" axis="ch" ptType="node" func="cnt" op="equ" val="3">
              <dgm:presOf axis="ch desOrSelf" ptType="node node" st="3 1" cnt="1 0"/>
            </dgm:if>
            <dgm:else name="Name10">
              <dgm:presOf axis="ch desOrSelf" ptType="node node" st="4 1" cnt="1 0"/>
            </dgm:else>
          </dgm:choose>
          <dgm:constrLst/>
          <dgm:ruleLst>
            <dgm:rule type="primFontSz" val="5" fact="NaN" max="NaN"/>
          </dgm:ruleLst>
        </dgm:layoutNode>
        <dgm:forEach name="Name11" axis="ch" ptType="node" st="2" cnt="1">
          <dgm:layoutNode name="item1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2">
              <dgm:if name="Name13" axis="root ch" ptType="all node" func="cnt" op="equ" val="1">
                <dgm:presOf/>
              </dgm:if>
              <dgm:if name="Name14" axis="root ch" ptType="all node" func="cnt" op="equ" val="2">
                <dgm:presOf axis="root ch desOrSelf" ptType="all node node" st="1 1 1" cnt="0 1 0"/>
              </dgm:if>
              <dgm:if name="Name15" axis="root ch" ptType="all node" func="cnt" op="equ" val="3">
                <dgm:presOf axis="root ch desOrSelf" ptType="all node node" st="1 2 1" cnt="0 1 0"/>
              </dgm:if>
              <dgm:else name="Name16">
                <dgm:presOf axis="root ch desOrSelf" ptType="all node node" st="1 3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17" axis="ch" ptType="node" st="3" cnt="1">
          <dgm:layoutNode name="item2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8">
              <dgm:if name="Name19" axis="root ch" ptType="all node" func="cnt" op="equ" val="1">
                <dgm:presOf/>
              </dgm:if>
              <dgm:if name="Name20" axis="root ch" ptType="all node" func="cnt" op="equ" val="2">
                <dgm:presOf/>
              </dgm:if>
              <dgm:if name="Name21" axis="root ch" ptType="all node" func="cnt" op="equ" val="3">
                <dgm:presOf axis="root ch desOrSelf" ptType="all node node" st="1 1 1" cnt="0 1 0"/>
              </dgm:if>
              <dgm:else name="Name22">
                <dgm:presOf axis="root ch desOrSelf" ptType="all node node" st="1 2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23" axis="ch" ptType="node" st="4" cnt="1">
          <dgm:layoutNode name="item3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4">
              <dgm:if name="Name25" axis="root ch" ptType="all node" func="cnt" op="equ" val="1">
                <dgm:presOf/>
              </dgm:if>
              <dgm:if name="Name26" axis="root ch" ptType="all node" func="cnt" op="equ" val="2">
                <dgm:presOf/>
              </dgm:if>
              <dgm:if name="Name27" axis="root ch" ptType="all node" func="cnt" op="equ" val="3">
                <dgm:presOf/>
              </dgm:if>
              <dgm:else name="Name28">
                <dgm:presOf axis="root ch desOrSelf" ptType="all node node" st="1 1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layoutNode name="funnel" styleLbl="trAlignAcc1">
          <dgm:alg type="sp"/>
          <dgm:shape xmlns:r="http://schemas.openxmlformats.org/officeDocument/2006/relationships" type="funnel" r:blip="">
            <dgm:adjLst/>
          </dgm:shape>
          <dgm:presOf/>
          <dgm:constrLst/>
          <dgm:ruleLst/>
        </dgm:layoutNode>
      </dgm:if>
      <dgm:else name="Name29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271EA52-5A78-4899-8792-82213BCA113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5659" cy="495348"/>
          </a:xfrm>
          <a:prstGeom prst="rect">
            <a:avLst/>
          </a:prstGeom>
        </p:spPr>
        <p:txBody>
          <a:bodyPr vert="horz" lIns="91438" tIns="45720" rIns="91438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6D52A6E-78A6-48DB-AE29-FB3BD577426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50444" y="0"/>
            <a:ext cx="2945659" cy="495348"/>
          </a:xfrm>
          <a:prstGeom prst="rect">
            <a:avLst/>
          </a:prstGeom>
        </p:spPr>
        <p:txBody>
          <a:bodyPr vert="horz" lIns="91438" tIns="45720" rIns="91438" bIns="45720" rtlCol="0"/>
          <a:lstStyle>
            <a:lvl1pPr algn="r">
              <a:defRPr sz="1200"/>
            </a:lvl1pPr>
          </a:lstStyle>
          <a:p>
            <a:fld id="{AED0FBD4-B2B4-45E4-8291-2360F5B2961A}" type="datetimeFigureOut">
              <a:rPr lang="en-GB" smtClean="0"/>
              <a:t>07/06/2019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82C24D-FC07-4E5F-B426-2BB91534570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1" y="9377317"/>
            <a:ext cx="2945659" cy="495347"/>
          </a:xfrm>
          <a:prstGeom prst="rect">
            <a:avLst/>
          </a:prstGeom>
        </p:spPr>
        <p:txBody>
          <a:bodyPr vert="horz" lIns="91438" tIns="45720" rIns="91438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D4596F-7D9B-4F6E-916D-B91B027F8AF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50444" y="9377317"/>
            <a:ext cx="2945659" cy="495347"/>
          </a:xfrm>
          <a:prstGeom prst="rect">
            <a:avLst/>
          </a:prstGeom>
        </p:spPr>
        <p:txBody>
          <a:bodyPr vert="horz" lIns="91438" tIns="45720" rIns="91438" bIns="45720" rtlCol="0" anchor="b"/>
          <a:lstStyle>
            <a:lvl1pPr algn="r">
              <a:defRPr sz="1200"/>
            </a:lvl1pPr>
          </a:lstStyle>
          <a:p>
            <a:fld id="{AF08F4BF-0AEC-40C9-B539-3364A091C83A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4532540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5659" cy="495348"/>
          </a:xfrm>
          <a:prstGeom prst="rect">
            <a:avLst/>
          </a:prstGeom>
        </p:spPr>
        <p:txBody>
          <a:bodyPr vert="horz" lIns="91438" tIns="45720" rIns="91438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4" y="0"/>
            <a:ext cx="2945659" cy="495348"/>
          </a:xfrm>
          <a:prstGeom prst="rect">
            <a:avLst/>
          </a:prstGeom>
        </p:spPr>
        <p:txBody>
          <a:bodyPr vert="horz" lIns="91438" tIns="45720" rIns="91438" bIns="45720" rtlCol="0"/>
          <a:lstStyle>
            <a:lvl1pPr algn="r">
              <a:defRPr sz="1200"/>
            </a:lvl1pPr>
          </a:lstStyle>
          <a:p>
            <a:fld id="{FC0938E2-1861-4DB6-A30C-3882E3DB0B55}" type="datetimeFigureOut">
              <a:rPr lang="en-GB" smtClean="0"/>
              <a:t>07/06/2019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77925" y="1235075"/>
            <a:ext cx="4441825" cy="3330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8" tIns="45720" rIns="91438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51220"/>
            <a:ext cx="5438140" cy="3887361"/>
          </a:xfrm>
          <a:prstGeom prst="rect">
            <a:avLst/>
          </a:prstGeom>
        </p:spPr>
        <p:txBody>
          <a:bodyPr vert="horz" lIns="91438" tIns="45720" rIns="91438" bIns="45720" rtlCol="0"/>
          <a:lstStyle/>
          <a:p>
            <a:pPr lvl="0"/>
            <a:r>
              <a:rPr lang="en-GB"/>
              <a:t>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9377317"/>
            <a:ext cx="2945659" cy="495347"/>
          </a:xfrm>
          <a:prstGeom prst="rect">
            <a:avLst/>
          </a:prstGeom>
        </p:spPr>
        <p:txBody>
          <a:bodyPr vert="horz" lIns="91438" tIns="45720" rIns="91438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4" y="9377317"/>
            <a:ext cx="2945659" cy="495347"/>
          </a:xfrm>
          <a:prstGeom prst="rect">
            <a:avLst/>
          </a:prstGeom>
        </p:spPr>
        <p:txBody>
          <a:bodyPr vert="horz" lIns="91438" tIns="45720" rIns="91438" bIns="45720" rtlCol="0" anchor="b"/>
          <a:lstStyle>
            <a:lvl1pPr algn="r">
              <a:defRPr sz="1200"/>
            </a:lvl1pPr>
          </a:lstStyle>
          <a:p>
            <a:fld id="{9E698893-5F0F-4D62-BE04-DE4C5982EC67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445611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4.xml"/><Relationship Id="rId1" Type="http://schemas.openxmlformats.org/officeDocument/2006/relationships/tags" Target="../tags/tag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on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2"/>
          <a:srcRect l="12501" t="29888" r="21959"/>
          <a:stretch>
            <a:fillRect/>
          </a:stretch>
        </p:blipFill>
        <p:spPr bwMode="auto">
          <a:xfrm>
            <a:off x="0" y="665534"/>
            <a:ext cx="9144119" cy="35629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54841" y="587826"/>
            <a:ext cx="1477518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19138" y="4416552"/>
            <a:ext cx="7700962" cy="1317194"/>
          </a:xfrm>
          <a:prstGeom prst="rect">
            <a:avLst/>
          </a:prstGeom>
        </p:spPr>
        <p:txBody>
          <a:bodyPr wrap="square" lIns="0" tIns="0" rIns="0" bIns="0" anchor="b">
            <a:noAutofit/>
          </a:bodyPr>
          <a:lstStyle>
            <a:lvl1pPr algn="l">
              <a:lnSpc>
                <a:spcPts val="4200"/>
              </a:lnSpc>
              <a:defRPr sz="3200" b="0" cap="none">
                <a:solidFill>
                  <a:srgbClr val="68737A"/>
                </a:solidFill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master text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744530" y="6136268"/>
            <a:ext cx="1452125" cy="155448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>
              <a:lnSpc>
                <a:spcPts val="1200"/>
              </a:lnSpc>
              <a:spcBef>
                <a:spcPts val="0"/>
              </a:spcBef>
              <a:buNone/>
              <a:defRPr sz="1100" baseline="0">
                <a:solidFill>
                  <a:srgbClr val="68737A"/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2481183" y="6136267"/>
            <a:ext cx="3619322" cy="15388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>
              <a:lnSpc>
                <a:spcPts val="1200"/>
              </a:lnSpc>
              <a:spcBef>
                <a:spcPts val="0"/>
              </a:spcBef>
              <a:buNone/>
              <a:defRPr sz="1100" baseline="0">
                <a:solidFill>
                  <a:srgbClr val="68737A"/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Department</a:t>
            </a:r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2"/>
          <a:srcRect l="12501" t="29888" r="21959"/>
          <a:stretch>
            <a:fillRect/>
          </a:stretch>
        </p:blipFill>
        <p:spPr bwMode="auto">
          <a:xfrm>
            <a:off x="0" y="665534"/>
            <a:ext cx="9144119" cy="35629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19138" y="587826"/>
            <a:ext cx="1477518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054866" y="508001"/>
            <a:ext cx="586740" cy="4693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054866" y="508001"/>
            <a:ext cx="586740" cy="4693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12FCA7DF-2480-AE42-87EA-F0D36D0FCA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7550" y="630025"/>
            <a:ext cx="6933085" cy="770603"/>
          </a:xfrm>
          <a:prstGeom prst="rect">
            <a:avLst/>
          </a:prstGeom>
        </p:spPr>
        <p:txBody>
          <a:bodyPr wrap="square" lIns="0" tIns="0" rIns="0" bIns="0" anchor="t" anchorCtr="0">
            <a:normAutofit/>
          </a:bodyPr>
          <a:lstStyle>
            <a:lvl1pPr algn="l">
              <a:lnSpc>
                <a:spcPts val="2800"/>
              </a:lnSpc>
              <a:defRPr sz="2400" b="0" baseline="0">
                <a:solidFill>
                  <a:srgbClr val="68737A"/>
                </a:solidFill>
              </a:defRPr>
            </a:lvl1pPr>
          </a:lstStyle>
          <a:p>
            <a:pPr lvl="0"/>
            <a:r>
              <a:rPr lang="en-US" dirty="0"/>
              <a:t>Click to edit master text style with long title copywriting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EEB8D850-D601-F04B-94D6-3E0F716F57C5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17558" y="422615"/>
            <a:ext cx="6933077" cy="156507"/>
          </a:xfrm>
          <a:prstGeom prst="rect">
            <a:avLst/>
          </a:prstGeom>
        </p:spPr>
        <p:txBody>
          <a:bodyPr lIns="9144" tIns="0" rIns="0" bIns="0" anchor="t" anchorCtr="0">
            <a:noAutofit/>
          </a:bodyPr>
          <a:lstStyle>
            <a:lvl1pPr marL="0" indent="0">
              <a:lnSpc>
                <a:spcPts val="1200"/>
              </a:lnSpc>
              <a:spcBef>
                <a:spcPts val="0"/>
              </a:spcBef>
              <a:buNone/>
              <a:defRPr sz="1200" b="0">
                <a:solidFill>
                  <a:schemeClr val="tx2"/>
                </a:solidFill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Footer Placeholder 4"/>
          <p:cNvSpPr txBox="1">
            <a:spLocks/>
          </p:cNvSpPr>
          <p:nvPr userDrawn="1"/>
        </p:nvSpPr>
        <p:spPr>
          <a:xfrm>
            <a:off x="7806259" y="6429032"/>
            <a:ext cx="615553" cy="102592"/>
          </a:xfrm>
          <a:prstGeom prst="rect">
            <a:avLst/>
          </a:prstGeom>
        </p:spPr>
        <p:txBody>
          <a:bodyPr vert="horz" wrap="none" lIns="0" tIns="0" rIns="0" bIns="0" rtlCol="0" anchor="t" anchorCtr="0">
            <a:sp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Verdana"/>
              </a:defRPr>
            </a:lvl1pPr>
          </a:lstStyle>
          <a:p>
            <a:pPr marL="0" marR="0" lvl="0" indent="0" algn="l" defTabSz="457189" rtl="0" eaLnBrk="1" fontAlgn="auto" latinLnBrk="0" hangingPunct="1">
              <a:lnSpc>
                <a:spcPts val="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Confidential</a:t>
            </a:r>
          </a:p>
        </p:txBody>
      </p:sp>
      <p:sp>
        <p:nvSpPr>
          <p:cNvPr id="19" name="Slide Number Placeholder 5"/>
          <p:cNvSpPr txBox="1">
            <a:spLocks/>
          </p:cNvSpPr>
          <p:nvPr userDrawn="1"/>
        </p:nvSpPr>
        <p:spPr>
          <a:xfrm>
            <a:off x="8506848" y="6429227"/>
            <a:ext cx="176330" cy="102592"/>
          </a:xfrm>
          <a:prstGeom prst="rect">
            <a:avLst/>
          </a:prstGeom>
        </p:spPr>
        <p:txBody>
          <a:bodyPr vert="horz" wrap="none" lIns="0" tIns="0" rIns="0" bIns="0" rtlCol="0" anchor="t" anchorCtr="0">
            <a:sp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Verdana"/>
              </a:defRPr>
            </a:lvl1pPr>
          </a:lstStyle>
          <a:p>
            <a:pPr marL="0" marR="0" lvl="0" indent="0" algn="r" defTabSz="457189" rtl="0" eaLnBrk="1" fontAlgn="auto" latinLnBrk="0" hangingPunct="1">
              <a:lnSpc>
                <a:spcPts val="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04C7F51-0DDD-404E-A28A-E5625C45B73C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68737A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pPr marL="0" marR="0" lvl="0" indent="0" algn="r" defTabSz="457189" rtl="0" eaLnBrk="1" fontAlgn="auto" latinLnBrk="0" hangingPunct="1">
                <a:lnSpc>
                  <a:spcPts val="8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68737A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4C1D74-C010-AF47-8514-D437AB177CF1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717550" y="1879600"/>
            <a:ext cx="3781425" cy="43830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C39E68-D610-444F-9F58-20E260F3C711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645025" y="1879600"/>
            <a:ext cx="3775075" cy="43830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430577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Title and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054866" y="508001"/>
            <a:ext cx="586740" cy="4693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054866" y="508001"/>
            <a:ext cx="586740" cy="4693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12FCA7DF-2480-AE42-87EA-F0D36D0FCA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7550" y="630025"/>
            <a:ext cx="6933085" cy="770604"/>
          </a:xfrm>
          <a:prstGeom prst="rect">
            <a:avLst/>
          </a:prstGeom>
        </p:spPr>
        <p:txBody>
          <a:bodyPr wrap="square" lIns="0" tIns="0" rIns="0" bIns="0" anchor="t" anchorCtr="0">
            <a:normAutofit/>
          </a:bodyPr>
          <a:lstStyle>
            <a:lvl1pPr algn="l">
              <a:lnSpc>
                <a:spcPts val="2800"/>
              </a:lnSpc>
              <a:defRPr sz="2400" b="0" baseline="0">
                <a:solidFill>
                  <a:srgbClr val="68737A"/>
                </a:solidFill>
              </a:defRPr>
            </a:lvl1pPr>
          </a:lstStyle>
          <a:p>
            <a:pPr lvl="0"/>
            <a:r>
              <a:rPr lang="en-US" dirty="0"/>
              <a:t>Click to edit master text style with long title copywriting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A82527B9-39E8-6F40-9D60-D80918F66932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17558" y="422615"/>
            <a:ext cx="6933077" cy="156507"/>
          </a:xfrm>
          <a:prstGeom prst="rect">
            <a:avLst/>
          </a:prstGeom>
        </p:spPr>
        <p:txBody>
          <a:bodyPr lIns="9144" tIns="0" rIns="0" bIns="0" anchor="t" anchorCtr="0">
            <a:noAutofit/>
          </a:bodyPr>
          <a:lstStyle>
            <a:lvl1pPr marL="0" indent="0">
              <a:lnSpc>
                <a:spcPts val="1200"/>
              </a:lnSpc>
              <a:spcBef>
                <a:spcPts val="0"/>
              </a:spcBef>
              <a:buNone/>
              <a:defRPr sz="1200" b="0">
                <a:solidFill>
                  <a:schemeClr val="tx2"/>
                </a:solidFill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Footer Placeholder 4"/>
          <p:cNvSpPr txBox="1">
            <a:spLocks/>
          </p:cNvSpPr>
          <p:nvPr userDrawn="1"/>
        </p:nvSpPr>
        <p:spPr>
          <a:xfrm>
            <a:off x="7806259" y="6429032"/>
            <a:ext cx="615553" cy="102592"/>
          </a:xfrm>
          <a:prstGeom prst="rect">
            <a:avLst/>
          </a:prstGeom>
        </p:spPr>
        <p:txBody>
          <a:bodyPr vert="horz" wrap="none" lIns="0" tIns="0" rIns="0" bIns="0" rtlCol="0" anchor="t" anchorCtr="0">
            <a:sp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Verdana"/>
              </a:defRPr>
            </a:lvl1pPr>
          </a:lstStyle>
          <a:p>
            <a:pPr marL="0" marR="0" lvl="0" indent="0" algn="l" defTabSz="457189" rtl="0" eaLnBrk="1" fontAlgn="auto" latinLnBrk="0" hangingPunct="1">
              <a:lnSpc>
                <a:spcPts val="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Confidential</a:t>
            </a:r>
          </a:p>
        </p:txBody>
      </p:sp>
      <p:sp>
        <p:nvSpPr>
          <p:cNvPr id="19" name="Slide Number Placeholder 5"/>
          <p:cNvSpPr txBox="1">
            <a:spLocks/>
          </p:cNvSpPr>
          <p:nvPr userDrawn="1"/>
        </p:nvSpPr>
        <p:spPr>
          <a:xfrm>
            <a:off x="8506848" y="6429227"/>
            <a:ext cx="176330" cy="102592"/>
          </a:xfrm>
          <a:prstGeom prst="rect">
            <a:avLst/>
          </a:prstGeom>
        </p:spPr>
        <p:txBody>
          <a:bodyPr vert="horz" wrap="none" lIns="0" tIns="0" rIns="0" bIns="0" rtlCol="0" anchor="t" anchorCtr="0">
            <a:sp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Verdana"/>
              </a:defRPr>
            </a:lvl1pPr>
          </a:lstStyle>
          <a:p>
            <a:pPr marL="0" marR="0" lvl="0" indent="0" algn="r" defTabSz="457189" rtl="0" eaLnBrk="1" fontAlgn="auto" latinLnBrk="0" hangingPunct="1">
              <a:lnSpc>
                <a:spcPts val="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04C7F51-0DDD-404E-A28A-E5625C45B73C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68737A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pPr marL="0" marR="0" lvl="0" indent="0" algn="r" defTabSz="457189" rtl="0" eaLnBrk="1" fontAlgn="auto" latinLnBrk="0" hangingPunct="1">
                <a:lnSpc>
                  <a:spcPts val="8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68737A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BDF948-B209-3E4D-BF56-BF3D29FA1CB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19138" y="1879600"/>
            <a:ext cx="1827212" cy="43830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768D3FA-1582-204F-9397-F7A77105895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2644774" y="1879600"/>
            <a:ext cx="1828800" cy="43830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1D46C7A-3AA0-834A-9A8D-74B7C0C5D93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572000" y="1879600"/>
            <a:ext cx="3849688" cy="43830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260626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Title and 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054866" y="508001"/>
            <a:ext cx="586740" cy="4693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054866" y="508001"/>
            <a:ext cx="586740" cy="4693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12FCA7DF-2480-AE42-87EA-F0D36D0FCA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7550" y="630026"/>
            <a:ext cx="6933085" cy="770604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algn="l">
              <a:lnSpc>
                <a:spcPts val="2800"/>
              </a:lnSpc>
              <a:defRPr sz="2400" b="0" baseline="0">
                <a:solidFill>
                  <a:srgbClr val="68737A"/>
                </a:solidFill>
              </a:defRPr>
            </a:lvl1pPr>
          </a:lstStyle>
          <a:p>
            <a:pPr lvl="0"/>
            <a:r>
              <a:rPr lang="en-US" dirty="0"/>
              <a:t>Click to edit master text style with long title copywriting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E6496EAB-2775-B44B-BA0B-DE953E8DD583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17558" y="422615"/>
            <a:ext cx="6933077" cy="156507"/>
          </a:xfrm>
          <a:prstGeom prst="rect">
            <a:avLst/>
          </a:prstGeom>
        </p:spPr>
        <p:txBody>
          <a:bodyPr lIns="9144" tIns="0" rIns="0" bIns="0" anchor="t" anchorCtr="0">
            <a:normAutofit/>
          </a:bodyPr>
          <a:lstStyle>
            <a:lvl1pPr marL="0" indent="0">
              <a:lnSpc>
                <a:spcPts val="1200"/>
              </a:lnSpc>
              <a:spcBef>
                <a:spcPts val="0"/>
              </a:spcBef>
              <a:buNone/>
              <a:defRPr sz="1200" b="0">
                <a:solidFill>
                  <a:schemeClr val="tx2"/>
                </a:solidFill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3" name="Footer Placeholder 4"/>
          <p:cNvSpPr txBox="1">
            <a:spLocks/>
          </p:cNvSpPr>
          <p:nvPr userDrawn="1"/>
        </p:nvSpPr>
        <p:spPr>
          <a:xfrm>
            <a:off x="7806259" y="6429032"/>
            <a:ext cx="615553" cy="102592"/>
          </a:xfrm>
          <a:prstGeom prst="rect">
            <a:avLst/>
          </a:prstGeom>
        </p:spPr>
        <p:txBody>
          <a:bodyPr vert="horz" wrap="none" lIns="0" tIns="0" rIns="0" bIns="0" rtlCol="0" anchor="t" anchorCtr="0">
            <a:sp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Verdana"/>
              </a:defRPr>
            </a:lvl1pPr>
          </a:lstStyle>
          <a:p>
            <a:pPr marL="0" marR="0" lvl="0" indent="0" algn="l" defTabSz="457189" rtl="0" eaLnBrk="1" fontAlgn="auto" latinLnBrk="0" hangingPunct="1">
              <a:lnSpc>
                <a:spcPts val="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Confidential</a:t>
            </a:r>
          </a:p>
        </p:txBody>
      </p:sp>
      <p:sp>
        <p:nvSpPr>
          <p:cNvPr id="24" name="Slide Number Placeholder 5"/>
          <p:cNvSpPr txBox="1">
            <a:spLocks/>
          </p:cNvSpPr>
          <p:nvPr userDrawn="1"/>
        </p:nvSpPr>
        <p:spPr>
          <a:xfrm>
            <a:off x="8506848" y="6429227"/>
            <a:ext cx="176330" cy="102592"/>
          </a:xfrm>
          <a:prstGeom prst="rect">
            <a:avLst/>
          </a:prstGeom>
        </p:spPr>
        <p:txBody>
          <a:bodyPr vert="horz" wrap="none" lIns="0" tIns="0" rIns="0" bIns="0" rtlCol="0" anchor="t" anchorCtr="0">
            <a:sp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Verdana"/>
              </a:defRPr>
            </a:lvl1pPr>
          </a:lstStyle>
          <a:p>
            <a:pPr marL="0" marR="0" lvl="0" indent="0" algn="r" defTabSz="457189" rtl="0" eaLnBrk="1" fontAlgn="auto" latinLnBrk="0" hangingPunct="1">
              <a:lnSpc>
                <a:spcPts val="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04C7F51-0DDD-404E-A28A-E5625C45B73C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68737A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pPr marL="0" marR="0" lvl="0" indent="0" algn="r" defTabSz="457189" rtl="0" eaLnBrk="1" fontAlgn="auto" latinLnBrk="0" hangingPunct="1">
                <a:lnSpc>
                  <a:spcPts val="8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68737A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5" name="Text Placeholder 23">
            <a:extLst>
              <a:ext uri="{FF2B5EF4-FFF2-40B4-BE49-F238E27FC236}">
                <a16:creationId xmlns:a16="http://schemas.microsoft.com/office/drawing/2014/main" id="{7A566DAF-9FA7-7C44-9F64-0AE2915C864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17550" y="1879600"/>
            <a:ext cx="1197238" cy="4216539"/>
          </a:xfrm>
        </p:spPr>
        <p:txBody>
          <a:bodyPr wrap="square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26" name="Text Placeholder 23">
            <a:extLst>
              <a:ext uri="{FF2B5EF4-FFF2-40B4-BE49-F238E27FC236}">
                <a16:creationId xmlns:a16="http://schemas.microsoft.com/office/drawing/2014/main" id="{EE4FB9BC-EBBF-FB41-A9D7-90BECD27F68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22862" y="1879600"/>
            <a:ext cx="1197238" cy="4216539"/>
          </a:xfrm>
        </p:spPr>
        <p:txBody>
          <a:bodyPr wrap="square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27" name="Text Placeholder 23">
            <a:extLst>
              <a:ext uri="{FF2B5EF4-FFF2-40B4-BE49-F238E27FC236}">
                <a16:creationId xmlns:a16="http://schemas.microsoft.com/office/drawing/2014/main" id="{1C41E36F-2816-3644-A8DD-0E507C4C02B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921798" y="1879600"/>
            <a:ext cx="1197238" cy="4216539"/>
          </a:xfrm>
        </p:spPr>
        <p:txBody>
          <a:bodyPr wrap="square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28" name="Text Placeholder 23">
            <a:extLst>
              <a:ext uri="{FF2B5EF4-FFF2-40B4-BE49-F238E27FC236}">
                <a16:creationId xmlns:a16="http://schemas.microsoft.com/office/drawing/2014/main" id="{A7F5903C-36F9-7948-9510-E260CBD5398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20736" y="1879600"/>
            <a:ext cx="1197238" cy="4216539"/>
          </a:xfrm>
        </p:spPr>
        <p:txBody>
          <a:bodyPr wrap="square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29" name="Text Placeholder 23">
            <a:extLst>
              <a:ext uri="{FF2B5EF4-FFF2-40B4-BE49-F238E27FC236}">
                <a16:creationId xmlns:a16="http://schemas.microsoft.com/office/drawing/2014/main" id="{026A54C0-6066-184B-A41D-6604C61C454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319674" y="1879600"/>
            <a:ext cx="1197238" cy="4216539"/>
          </a:xfrm>
        </p:spPr>
        <p:txBody>
          <a:bodyPr wrap="square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30" name="Text Placeholder 23">
            <a:extLst>
              <a:ext uri="{FF2B5EF4-FFF2-40B4-BE49-F238E27FC236}">
                <a16:creationId xmlns:a16="http://schemas.microsoft.com/office/drawing/2014/main" id="{93C63DF9-60BB-8C43-A5C6-A3F00BD9584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18612" y="1879600"/>
            <a:ext cx="1197238" cy="4216539"/>
          </a:xfrm>
        </p:spPr>
        <p:txBody>
          <a:bodyPr wrap="square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5041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Image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ru_PPT_Layout_v1-01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914"/>
            <a:ext cx="9144000" cy="6858000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1734" y="1512079"/>
            <a:ext cx="6865936" cy="302035"/>
          </a:xfrm>
        </p:spPr>
        <p:txBody>
          <a:bodyPr lIns="0" tIns="0" rIns="0" bIns="0">
            <a:normAutofit/>
          </a:bodyPr>
          <a:lstStyle>
            <a:lvl1pPr marL="0" indent="0" algn="l">
              <a:buNone/>
              <a:defRPr sz="1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374900"/>
            <a:ext cx="7239000" cy="974858"/>
          </a:xfrm>
          <a:prstGeom prst="rect">
            <a:avLst/>
          </a:prstGeom>
          <a:solidFill>
            <a:srgbClr val="E21D3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087" y="5648191"/>
            <a:ext cx="1898296" cy="974859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7239000" y="374900"/>
            <a:ext cx="1905000" cy="974858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8775" y="374900"/>
            <a:ext cx="6865936" cy="969537"/>
          </a:xfrm>
        </p:spPr>
        <p:txBody>
          <a:bodyPr lIns="0" tIns="0" rIns="0" bIns="0" anchor="ctr" anchorCtr="0">
            <a:normAutofit/>
          </a:bodyPr>
          <a:lstStyle>
            <a:lvl1pPr algn="l">
              <a:defRPr sz="3000" b="1" i="0" baseline="0">
                <a:solidFill>
                  <a:schemeClr val="bg1"/>
                </a:solidFill>
                <a:latin typeface="Calibri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82904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vider Slide Prudence Version">
    <p:bg>
      <p:bgPr>
        <a:solidFill>
          <a:srgbClr val="E21D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8776" y="2970000"/>
            <a:ext cx="6880224" cy="506412"/>
          </a:xfrm>
        </p:spPr>
        <p:txBody>
          <a:bodyPr lIns="0" tIns="0" rIns="0" bIns="0" anchor="ctr" anchorCtr="0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025900" y="2997200"/>
            <a:ext cx="1079500" cy="863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025900" y="2997200"/>
            <a:ext cx="1079500" cy="8636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025900" y="2997200"/>
            <a:ext cx="1079500" cy="8636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013700" y="382905"/>
            <a:ext cx="755650" cy="604520"/>
          </a:xfrm>
          <a:prstGeom prst="rect">
            <a:avLst/>
          </a:prstGeom>
        </p:spPr>
      </p:pic>
      <p:sp>
        <p:nvSpPr>
          <p:cNvPr id="10" name="Footer Placeholder 9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B07F7B8-C24D-1B41-9BEC-30948AEBA53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818185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Logo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ru_PPT_Layout_v2-02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16884"/>
            <a:ext cx="9144000" cy="6855715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7239000" y="374900"/>
            <a:ext cx="1905000" cy="974858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8775" y="374900"/>
            <a:ext cx="6865936" cy="969537"/>
          </a:xfrm>
        </p:spPr>
        <p:txBody>
          <a:bodyPr lIns="0" tIns="0" rIns="0" bIns="0" anchor="t" anchorCtr="0">
            <a:normAutofit/>
          </a:bodyPr>
          <a:lstStyle>
            <a:lvl1pPr algn="l">
              <a:defRPr sz="2200" b="1" i="0" baseline="0">
                <a:solidFill>
                  <a:srgbClr val="E21D33"/>
                </a:solidFill>
                <a:latin typeface="Calibri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013700" y="382905"/>
            <a:ext cx="755650" cy="604520"/>
          </a:xfrm>
          <a:prstGeom prst="rect">
            <a:avLst/>
          </a:prstGeom>
        </p:spPr>
      </p:pic>
      <p:sp>
        <p:nvSpPr>
          <p:cNvPr id="12" name="Footer Placeholder 1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B07F7B8-C24D-1B41-9BEC-30948AEBA53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4060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ogo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ru_PPT_Layout_v2-02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16884"/>
            <a:ext cx="9144000" cy="6855715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1734" y="1512079"/>
            <a:ext cx="6865936" cy="302035"/>
          </a:xfrm>
        </p:spPr>
        <p:txBody>
          <a:bodyPr lIns="0" tIns="0" rIns="0" bIns="0">
            <a:normAutofit/>
          </a:bodyPr>
          <a:lstStyle>
            <a:lvl1pPr marL="0" indent="0" algn="l">
              <a:buNone/>
              <a:defRPr sz="1400">
                <a:solidFill>
                  <a:srgbClr val="E21D3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7239000" y="374900"/>
            <a:ext cx="1905000" cy="974858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8775" y="374900"/>
            <a:ext cx="6865936" cy="969537"/>
          </a:xfrm>
        </p:spPr>
        <p:txBody>
          <a:bodyPr lIns="0" tIns="0" rIns="0" bIns="0" anchor="t" anchorCtr="0">
            <a:normAutofit/>
          </a:bodyPr>
          <a:lstStyle>
            <a:lvl1pPr algn="l">
              <a:defRPr sz="3000" b="1" i="0" baseline="0">
                <a:solidFill>
                  <a:srgbClr val="E21D33"/>
                </a:solidFill>
                <a:latin typeface="Calibri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013700" y="382905"/>
            <a:ext cx="755650" cy="604520"/>
          </a:xfrm>
          <a:prstGeom prst="rect">
            <a:avLst/>
          </a:prstGeom>
        </p:spPr>
      </p:pic>
      <p:sp>
        <p:nvSpPr>
          <p:cNvPr id="12" name="Footer Placeholder 1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Title of presentation goes here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B07F7B8-C24D-1B41-9BEC-30948AEBA53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758340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Image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ru_PPT_Layout_v1-01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914"/>
            <a:ext cx="9144000" cy="6858000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1734" y="1512079"/>
            <a:ext cx="6865936" cy="302035"/>
          </a:xfrm>
        </p:spPr>
        <p:txBody>
          <a:bodyPr lIns="0" tIns="0" rIns="0" bIns="0">
            <a:normAutofit/>
          </a:bodyPr>
          <a:lstStyle>
            <a:lvl1pPr marL="0" indent="0" algn="l">
              <a:buNone/>
              <a:defRPr sz="1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374900"/>
            <a:ext cx="7239000" cy="974858"/>
          </a:xfrm>
          <a:prstGeom prst="rect">
            <a:avLst/>
          </a:prstGeom>
          <a:solidFill>
            <a:srgbClr val="E21D3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087" y="5648191"/>
            <a:ext cx="1898296" cy="974859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7239000" y="374900"/>
            <a:ext cx="1905000" cy="974858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8775" y="374900"/>
            <a:ext cx="6865936" cy="969537"/>
          </a:xfrm>
        </p:spPr>
        <p:txBody>
          <a:bodyPr lIns="0" tIns="0" rIns="0" bIns="0" anchor="ctr" anchorCtr="0">
            <a:normAutofit/>
          </a:bodyPr>
          <a:lstStyle>
            <a:lvl1pPr algn="l">
              <a:defRPr sz="3000" b="1" i="0" baseline="0">
                <a:solidFill>
                  <a:schemeClr val="bg1"/>
                </a:solidFill>
                <a:latin typeface="Calibri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8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7059237" y="6688286"/>
            <a:ext cx="2000098" cy="266699"/>
          </a:xfrm>
        </p:spPr>
        <p:txBody>
          <a:bodyPr/>
          <a:lstStyle>
            <a:lvl1pPr>
              <a:defRPr sz="1000"/>
            </a:lvl1pPr>
          </a:lstStyle>
          <a:p>
            <a:fld id="{7B07F7B8-C24D-1B41-9BEC-30948AEBA53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49757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ru_PPT_Layout_v2-02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16884"/>
            <a:ext cx="9144000" cy="6855715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1734" y="1512079"/>
            <a:ext cx="6865936" cy="302035"/>
          </a:xfrm>
        </p:spPr>
        <p:txBody>
          <a:bodyPr lIns="0" tIns="0" rIns="0" bIns="0">
            <a:normAutofit/>
          </a:bodyPr>
          <a:lstStyle>
            <a:lvl1pPr marL="0" indent="0" algn="l">
              <a:buNone/>
              <a:defRPr sz="1400">
                <a:solidFill>
                  <a:srgbClr val="E21D3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7239000" y="374900"/>
            <a:ext cx="1905000" cy="974858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8775" y="374900"/>
            <a:ext cx="6865936" cy="969537"/>
          </a:xfrm>
        </p:spPr>
        <p:txBody>
          <a:bodyPr lIns="0" tIns="0" rIns="0" bIns="0" anchor="t" anchorCtr="0">
            <a:normAutofit/>
          </a:bodyPr>
          <a:lstStyle>
            <a:lvl1pPr algn="l">
              <a:defRPr sz="3000" b="1" i="0" baseline="0">
                <a:solidFill>
                  <a:srgbClr val="E21D33"/>
                </a:solidFill>
                <a:latin typeface="Calibri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013700" y="382905"/>
            <a:ext cx="755650" cy="604520"/>
          </a:xfrm>
          <a:prstGeom prst="rect">
            <a:avLst/>
          </a:prstGeom>
        </p:spPr>
      </p:pic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7059237" y="6660576"/>
            <a:ext cx="2000098" cy="266699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fld id="{7B07F7B8-C24D-1B41-9BEC-30948AEBA53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130595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Prudence Version">
    <p:bg>
      <p:bgPr>
        <a:solidFill>
          <a:srgbClr val="E21D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8776" y="2970000"/>
            <a:ext cx="6880224" cy="506412"/>
          </a:xfrm>
        </p:spPr>
        <p:txBody>
          <a:bodyPr lIns="0" tIns="0" rIns="0" bIns="0" anchor="ctr" anchorCtr="0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025900" y="2997200"/>
            <a:ext cx="1079500" cy="863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025900" y="2997200"/>
            <a:ext cx="1079500" cy="8636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025900" y="2997200"/>
            <a:ext cx="1079500" cy="8636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013700" y="382905"/>
            <a:ext cx="755650" cy="604520"/>
          </a:xfrm>
          <a:prstGeom prst="rect">
            <a:avLst/>
          </a:prstGeom>
        </p:spPr>
      </p:pic>
      <p:sp>
        <p:nvSpPr>
          <p:cNvPr id="10" name="Footer Placeholder 9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Title of presentation goes here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1"/>
          </p:nvPr>
        </p:nvSpPr>
        <p:spPr>
          <a:xfrm>
            <a:off x="7059237" y="6591301"/>
            <a:ext cx="2000098" cy="266699"/>
          </a:xfrm>
          <a:prstGeom prst="rect">
            <a:avLst/>
          </a:prstGeom>
        </p:spPr>
        <p:txBody>
          <a:bodyPr/>
          <a:lstStyle/>
          <a:p>
            <a:fld id="{7B07F7B8-C24D-1B41-9BEC-30948AEBA53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4698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322E763-47E8-0B42-89D2-AAB1CB1DFD3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34337" r="10578"/>
          <a:stretch/>
        </p:blipFill>
        <p:spPr>
          <a:xfrm>
            <a:off x="0" y="3081102"/>
            <a:ext cx="9144000" cy="3776897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719138" y="1879600"/>
            <a:ext cx="4349523" cy="271250"/>
          </a:xfrm>
          <a:prstGeom prst="rect">
            <a:avLst/>
          </a:prstGeom>
        </p:spPr>
        <p:txBody>
          <a:bodyPr wrap="square" lIns="18000" tIns="0" rIns="0" bIns="0" anchor="t" anchorCtr="0">
            <a:noAutofit/>
          </a:bodyPr>
          <a:lstStyle>
            <a:lvl1pPr marL="0" indent="0">
              <a:lnSpc>
                <a:spcPts val="2100"/>
              </a:lnSpc>
              <a:spcBef>
                <a:spcPts val="0"/>
              </a:spcBef>
              <a:buNone/>
              <a:defRPr sz="2000" baseline="0">
                <a:solidFill>
                  <a:srgbClr val="68737A"/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19138" y="2232414"/>
            <a:ext cx="7700962" cy="1540626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ts val="3600"/>
              </a:lnSpc>
              <a:defRPr sz="3200" b="0" cap="none">
                <a:solidFill>
                  <a:srgbClr val="68737A"/>
                </a:solidFill>
              </a:defRPr>
            </a:lvl1pPr>
          </a:lstStyle>
          <a:p>
            <a:r>
              <a:rPr lang="en-US" dirty="0"/>
              <a:t>Click to edit master text style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13700" y="382905"/>
            <a:ext cx="755650" cy="604520"/>
          </a:xfrm>
          <a:prstGeom prst="rect">
            <a:avLst/>
          </a:prstGeom>
        </p:spPr>
      </p:pic>
      <p:sp>
        <p:nvSpPr>
          <p:cNvPr id="7" name="TextBox 6"/>
          <p:cNvSpPr txBox="1"/>
          <p:nvPr userDrawn="1"/>
        </p:nvSpPr>
        <p:spPr>
          <a:xfrm>
            <a:off x="358775" y="452438"/>
            <a:ext cx="6865937" cy="534987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E21D33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Communications Sensitivity Type</a:t>
            </a:r>
            <a:endParaRPr lang="en-US" dirty="0">
              <a:solidFill>
                <a:srgbClr val="E21D33"/>
              </a:solidFill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358775" y="1006157"/>
            <a:ext cx="7640637" cy="184666"/>
          </a:xfrm>
          <a:prstGeom prst="rect">
            <a:avLst/>
          </a:prstGeom>
          <a:noFill/>
        </p:spPr>
        <p:txBody>
          <a:bodyPr wrap="square" lIns="0" tIns="0" bIns="0" rtlCol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Each communication material is required to prominently indicate its sensitivity type. Sensitivity types are listed below: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1588" y="6693139"/>
            <a:ext cx="9144000" cy="180000"/>
          </a:xfrm>
          <a:prstGeom prst="rect">
            <a:avLst/>
          </a:prstGeom>
          <a:solidFill>
            <a:srgbClr val="E21D3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 userDrawn="1"/>
        </p:nvSpPr>
        <p:spPr bwMode="ltGray">
          <a:xfrm>
            <a:off x="358775" y="3542459"/>
            <a:ext cx="8100434" cy="75725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1" name="Rectangle 10"/>
          <p:cNvSpPr/>
          <p:nvPr userDrawn="1"/>
        </p:nvSpPr>
        <p:spPr bwMode="ltGray">
          <a:xfrm>
            <a:off x="358775" y="2796966"/>
            <a:ext cx="8100434" cy="7572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2" name="Rectangle 11"/>
          <p:cNvSpPr/>
          <p:nvPr userDrawn="1"/>
        </p:nvSpPr>
        <p:spPr bwMode="ltGray">
          <a:xfrm>
            <a:off x="358775" y="2051473"/>
            <a:ext cx="8100434" cy="7572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3" name="Rectangle 12"/>
          <p:cNvSpPr/>
          <p:nvPr userDrawn="1"/>
        </p:nvSpPr>
        <p:spPr bwMode="ltGray">
          <a:xfrm>
            <a:off x="358775" y="4299710"/>
            <a:ext cx="8100434" cy="75725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7" name="Content Placeholder 3"/>
          <p:cNvSpPr txBox="1">
            <a:spLocks/>
          </p:cNvSpPr>
          <p:nvPr userDrawn="1"/>
        </p:nvSpPr>
        <p:spPr>
          <a:xfrm>
            <a:off x="447679" y="2164399"/>
            <a:ext cx="2337594" cy="511141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marL="342900" indent="-34290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Font typeface="Arial"/>
              <a:buChar char="•"/>
              <a:defRPr sz="2600" b="0" i="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1pPr>
            <a:lvl2pPr marL="742950" indent="-28575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Font typeface="Arial"/>
              <a:buChar char="–"/>
              <a:defRPr sz="2000" b="0" i="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2pPr>
            <a:lvl3pPr marL="1143000" indent="-22860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Font typeface="Arial"/>
              <a:buChar char="•"/>
              <a:defRPr sz="2000" b="0" i="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b="0" i="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400" b="1" dirty="0">
                <a:solidFill>
                  <a:srgbClr val="962135"/>
                </a:solidFill>
              </a:rPr>
              <a:t>Highly Confidential</a:t>
            </a:r>
          </a:p>
        </p:txBody>
      </p:sp>
      <p:sp>
        <p:nvSpPr>
          <p:cNvPr id="19" name="Right Brace 18"/>
          <p:cNvSpPr/>
          <p:nvPr/>
        </p:nvSpPr>
        <p:spPr>
          <a:xfrm rot="16200000">
            <a:off x="1571714" y="957632"/>
            <a:ext cx="152863" cy="1755691"/>
          </a:xfrm>
          <a:prstGeom prst="rightBrace">
            <a:avLst>
              <a:gd name="adj1" fmla="val 21394"/>
              <a:gd name="adj2" fmla="val 50556"/>
            </a:avLst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D9D9D9"/>
              </a:solidFill>
            </a:endParaRPr>
          </a:p>
        </p:txBody>
      </p:sp>
      <p:sp>
        <p:nvSpPr>
          <p:cNvPr id="21" name="Content Placeholder 3"/>
          <p:cNvSpPr txBox="1">
            <a:spLocks/>
          </p:cNvSpPr>
          <p:nvPr userDrawn="1"/>
        </p:nvSpPr>
        <p:spPr>
          <a:xfrm>
            <a:off x="770299" y="1411421"/>
            <a:ext cx="1755692" cy="346562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342900" indent="-34290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Font typeface="Arial"/>
              <a:buChar char="•"/>
              <a:defRPr sz="2600" b="0" i="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1pPr>
            <a:lvl2pPr marL="742950" indent="-28575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Font typeface="Arial"/>
              <a:buChar char="–"/>
              <a:defRPr sz="2000" b="0" i="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2pPr>
            <a:lvl3pPr marL="1143000" indent="-22860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Font typeface="Arial"/>
              <a:buChar char="•"/>
              <a:defRPr sz="2000" b="0" i="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b="0" i="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400" b="1" dirty="0"/>
              <a:t>Type</a:t>
            </a:r>
          </a:p>
        </p:txBody>
      </p:sp>
      <p:sp>
        <p:nvSpPr>
          <p:cNvPr id="23" name="Content Placeholder 3"/>
          <p:cNvSpPr txBox="1">
            <a:spLocks/>
          </p:cNvSpPr>
          <p:nvPr userDrawn="1"/>
        </p:nvSpPr>
        <p:spPr>
          <a:xfrm>
            <a:off x="4572000" y="1411421"/>
            <a:ext cx="2005194" cy="346562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342900" indent="-34290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Font typeface="Arial"/>
              <a:buChar char="•"/>
              <a:defRPr sz="2600" b="0" i="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1pPr>
            <a:lvl2pPr marL="742950" indent="-28575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Font typeface="Arial"/>
              <a:buChar char="–"/>
              <a:defRPr sz="2000" b="0" i="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2pPr>
            <a:lvl3pPr marL="1143000" indent="-22860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Font typeface="Arial"/>
              <a:buChar char="•"/>
              <a:defRPr sz="2000" b="0" i="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b="0" i="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400" b="1" dirty="0"/>
              <a:t>Description</a:t>
            </a:r>
          </a:p>
        </p:txBody>
      </p:sp>
      <p:sp>
        <p:nvSpPr>
          <p:cNvPr id="29" name="Content Placeholder 3"/>
          <p:cNvSpPr txBox="1">
            <a:spLocks/>
          </p:cNvSpPr>
          <p:nvPr userDrawn="1"/>
        </p:nvSpPr>
        <p:spPr>
          <a:xfrm>
            <a:off x="2785272" y="2169903"/>
            <a:ext cx="5423909" cy="50563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marL="342900" indent="-34290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Font typeface="Arial"/>
              <a:buChar char="•"/>
              <a:defRPr sz="2600" b="0" i="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1pPr>
            <a:lvl2pPr marL="742950" indent="-28575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Font typeface="Arial"/>
              <a:buChar char="–"/>
              <a:defRPr sz="2000" b="0" i="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2pPr>
            <a:lvl3pPr marL="1143000" indent="-22860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Font typeface="Arial"/>
              <a:buChar char="•"/>
              <a:defRPr sz="2000" b="0" i="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b="0" i="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200" dirty="0"/>
              <a:t>Very sensitive business data that would cause damage to the business if it was shared with unauthorized people.  Examples include pre-announced financial reports </a:t>
            </a:r>
          </a:p>
        </p:txBody>
      </p:sp>
      <p:sp>
        <p:nvSpPr>
          <p:cNvPr id="35" name="Right Brace 34"/>
          <p:cNvSpPr/>
          <p:nvPr userDrawn="1"/>
        </p:nvSpPr>
        <p:spPr>
          <a:xfrm rot="16200000">
            <a:off x="5420795" y="-876477"/>
            <a:ext cx="152863" cy="5423909"/>
          </a:xfrm>
          <a:prstGeom prst="rightBrace">
            <a:avLst>
              <a:gd name="adj1" fmla="val 21394"/>
              <a:gd name="adj2" fmla="val 50556"/>
            </a:avLst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D9D9D9"/>
              </a:solidFill>
            </a:endParaRPr>
          </a:p>
        </p:txBody>
      </p:sp>
      <p:sp>
        <p:nvSpPr>
          <p:cNvPr id="36" name="Content Placeholder 3"/>
          <p:cNvSpPr txBox="1">
            <a:spLocks/>
          </p:cNvSpPr>
          <p:nvPr userDrawn="1"/>
        </p:nvSpPr>
        <p:spPr>
          <a:xfrm>
            <a:off x="447679" y="2891828"/>
            <a:ext cx="2337594" cy="511141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marL="342900" indent="-34290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Font typeface="Arial"/>
              <a:buChar char="•"/>
              <a:defRPr sz="2600" b="0" i="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1pPr>
            <a:lvl2pPr marL="742950" indent="-28575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Font typeface="Arial"/>
              <a:buChar char="–"/>
              <a:defRPr sz="2000" b="0" i="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2pPr>
            <a:lvl3pPr marL="1143000" indent="-22860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Font typeface="Arial"/>
              <a:buChar char="•"/>
              <a:defRPr sz="2000" b="0" i="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b="0" i="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400" b="1" dirty="0">
                <a:solidFill>
                  <a:srgbClr val="E21D33"/>
                </a:solidFill>
              </a:rPr>
              <a:t>Confidential</a:t>
            </a:r>
          </a:p>
        </p:txBody>
      </p:sp>
      <p:sp>
        <p:nvSpPr>
          <p:cNvPr id="37" name="Content Placeholder 3"/>
          <p:cNvSpPr txBox="1">
            <a:spLocks/>
          </p:cNvSpPr>
          <p:nvPr userDrawn="1"/>
        </p:nvSpPr>
        <p:spPr>
          <a:xfrm>
            <a:off x="2785272" y="2897332"/>
            <a:ext cx="5423909" cy="50563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marL="342900" indent="-34290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Font typeface="Arial"/>
              <a:buChar char="•"/>
              <a:defRPr sz="2600" b="0" i="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1pPr>
            <a:lvl2pPr marL="742950" indent="-28575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Font typeface="Arial"/>
              <a:buChar char="–"/>
              <a:defRPr sz="2000" b="0" i="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2pPr>
            <a:lvl3pPr marL="1143000" indent="-22860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Font typeface="Arial"/>
              <a:buChar char="•"/>
              <a:defRPr sz="2000" b="0" i="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b="0" i="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200" dirty="0"/>
              <a:t>Sensitive business data that could cause damage to the business is shared with unauthorized people.  Examples include contracts, security reports, forecasts</a:t>
            </a:r>
          </a:p>
        </p:txBody>
      </p:sp>
      <p:sp>
        <p:nvSpPr>
          <p:cNvPr id="38" name="Content Placeholder 3"/>
          <p:cNvSpPr txBox="1">
            <a:spLocks/>
          </p:cNvSpPr>
          <p:nvPr userDrawn="1"/>
        </p:nvSpPr>
        <p:spPr>
          <a:xfrm>
            <a:off x="447679" y="3634332"/>
            <a:ext cx="2337594" cy="511141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marL="342900" indent="-34290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Font typeface="Arial"/>
              <a:buChar char="•"/>
              <a:defRPr sz="2600" b="0" i="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1pPr>
            <a:lvl2pPr marL="742950" indent="-28575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Font typeface="Arial"/>
              <a:buChar char="–"/>
              <a:defRPr sz="2000" b="0" i="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2pPr>
            <a:lvl3pPr marL="1143000" indent="-22860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Font typeface="Arial"/>
              <a:buChar char="•"/>
              <a:defRPr sz="2000" b="0" i="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b="0" i="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400" b="1" dirty="0">
                <a:solidFill>
                  <a:srgbClr val="D97C34"/>
                </a:solidFill>
              </a:rPr>
              <a:t>General</a:t>
            </a:r>
          </a:p>
        </p:txBody>
      </p:sp>
      <p:sp>
        <p:nvSpPr>
          <p:cNvPr id="39" name="Content Placeholder 3"/>
          <p:cNvSpPr txBox="1">
            <a:spLocks/>
          </p:cNvSpPr>
          <p:nvPr userDrawn="1"/>
        </p:nvSpPr>
        <p:spPr>
          <a:xfrm>
            <a:off x="2785272" y="3639836"/>
            <a:ext cx="5423909" cy="50563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marL="342900" indent="-34290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Font typeface="Arial"/>
              <a:buChar char="•"/>
              <a:defRPr sz="2600" b="0" i="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1pPr>
            <a:lvl2pPr marL="742950" indent="-28575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Font typeface="Arial"/>
              <a:buChar char="–"/>
              <a:defRPr sz="2000" b="0" i="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2pPr>
            <a:lvl3pPr marL="1143000" indent="-22860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Font typeface="Arial"/>
              <a:buChar char="•"/>
              <a:defRPr sz="2000" b="0" i="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b="0" i="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200" dirty="0"/>
              <a:t>Business data that is not intended for public consumption.  However, this can be shared with external partners, as required</a:t>
            </a:r>
          </a:p>
        </p:txBody>
      </p:sp>
      <p:sp>
        <p:nvSpPr>
          <p:cNvPr id="40" name="Content Placeholder 3"/>
          <p:cNvSpPr txBox="1">
            <a:spLocks/>
          </p:cNvSpPr>
          <p:nvPr userDrawn="1"/>
        </p:nvSpPr>
        <p:spPr>
          <a:xfrm>
            <a:off x="447679" y="4417049"/>
            <a:ext cx="2337594" cy="511141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marL="342900" indent="-34290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Font typeface="Arial"/>
              <a:buChar char="•"/>
              <a:defRPr sz="2600" b="0" i="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1pPr>
            <a:lvl2pPr marL="742950" indent="-28575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Font typeface="Arial"/>
              <a:buChar char="–"/>
              <a:defRPr sz="2000" b="0" i="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2pPr>
            <a:lvl3pPr marL="1143000" indent="-22860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Font typeface="Arial"/>
              <a:buChar char="•"/>
              <a:defRPr sz="2000" b="0" i="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b="0" i="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400" b="1" dirty="0">
                <a:solidFill>
                  <a:srgbClr val="436837"/>
                </a:solidFill>
              </a:rPr>
              <a:t>Public</a:t>
            </a:r>
          </a:p>
        </p:txBody>
      </p:sp>
      <p:sp>
        <p:nvSpPr>
          <p:cNvPr id="41" name="Content Placeholder 3"/>
          <p:cNvSpPr txBox="1">
            <a:spLocks/>
          </p:cNvSpPr>
          <p:nvPr userDrawn="1"/>
        </p:nvSpPr>
        <p:spPr>
          <a:xfrm>
            <a:off x="2785272" y="4422553"/>
            <a:ext cx="5423909" cy="50563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marL="342900" indent="-34290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Font typeface="Arial"/>
              <a:buChar char="•"/>
              <a:defRPr sz="2600" b="0" i="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1pPr>
            <a:lvl2pPr marL="742950" indent="-28575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Font typeface="Arial"/>
              <a:buChar char="–"/>
              <a:defRPr sz="2000" b="0" i="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2pPr>
            <a:lvl3pPr marL="1143000" indent="-22860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Font typeface="Arial"/>
              <a:buChar char="•"/>
              <a:defRPr sz="2000" b="0" i="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b="0" i="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200" dirty="0"/>
              <a:t>Business data that is specifically prepared and approved for public consumption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Title of presentation goes here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7059237" y="6653447"/>
            <a:ext cx="2000098" cy="266699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fld id="{7B07F7B8-C24D-1B41-9BEC-30948AEBA53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654373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Image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Football_Game.jp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9143999" cy="6873139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1734" y="1512079"/>
            <a:ext cx="6865936" cy="302035"/>
          </a:xfrm>
        </p:spPr>
        <p:txBody>
          <a:bodyPr lIns="0" tIns="0" rIns="0" bIns="0">
            <a:normAutofit/>
          </a:bodyPr>
          <a:lstStyle>
            <a:lvl1pPr marL="0" indent="0" algn="l">
              <a:buNone/>
              <a:defRPr sz="1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SG" dirty="0"/>
              <a:t>Title of presentation goes here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7F7B8-C24D-1B41-9BEC-30948AEBA53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374900"/>
            <a:ext cx="7239000" cy="974858"/>
          </a:xfrm>
          <a:prstGeom prst="rect">
            <a:avLst/>
          </a:prstGeom>
          <a:solidFill>
            <a:srgbClr val="E21D3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7239000" y="374900"/>
            <a:ext cx="1905000" cy="974858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8775" y="374900"/>
            <a:ext cx="6865936" cy="969537"/>
          </a:xfrm>
        </p:spPr>
        <p:txBody>
          <a:bodyPr lIns="0" tIns="0" rIns="0" bIns="0" anchor="t" anchorCtr="0">
            <a:normAutofit/>
          </a:bodyPr>
          <a:lstStyle>
            <a:lvl1pPr algn="l">
              <a:defRPr sz="3000" b="1" i="0" baseline="0">
                <a:solidFill>
                  <a:schemeClr val="bg1"/>
                </a:solidFill>
                <a:latin typeface="Calibri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Rectangle 12"/>
          <p:cNvSpPr/>
          <p:nvPr userDrawn="1"/>
        </p:nvSpPr>
        <p:spPr>
          <a:xfrm>
            <a:off x="1588" y="6693139"/>
            <a:ext cx="9144000" cy="180000"/>
          </a:xfrm>
          <a:prstGeom prst="rect">
            <a:avLst/>
          </a:prstGeom>
          <a:solidFill>
            <a:srgbClr val="E21D3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ooter Placeholder 4"/>
          <p:cNvSpPr txBox="1">
            <a:spLocks/>
          </p:cNvSpPr>
          <p:nvPr userDrawn="1"/>
        </p:nvSpPr>
        <p:spPr>
          <a:xfrm>
            <a:off x="373064" y="6694545"/>
            <a:ext cx="4198937" cy="17859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1000" b="0" i="0" kern="1200">
                <a:solidFill>
                  <a:schemeClr val="bg1"/>
                </a:solidFill>
                <a:latin typeface="Calibri"/>
                <a:ea typeface="+mn-ea"/>
                <a:cs typeface="Calibri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Confidential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7240378" y="374899"/>
            <a:ext cx="1903620" cy="96953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7710" y="524357"/>
            <a:ext cx="1056790" cy="65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76168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4_Image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GettyImages-463014213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" y="0"/>
            <a:ext cx="9144001" cy="6701814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1734" y="1512079"/>
            <a:ext cx="6865936" cy="302035"/>
          </a:xfrm>
        </p:spPr>
        <p:txBody>
          <a:bodyPr lIns="0" tIns="0" rIns="0" bIns="0">
            <a:normAutofit/>
          </a:bodyPr>
          <a:lstStyle>
            <a:lvl1pPr marL="0" indent="0" algn="l">
              <a:buNone/>
              <a:defRPr sz="1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SG" dirty="0"/>
              <a:t>Title of presentation goes here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7F7B8-C24D-1B41-9BEC-30948AEBA53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374900"/>
            <a:ext cx="7239000" cy="974858"/>
          </a:xfrm>
          <a:prstGeom prst="rect">
            <a:avLst/>
          </a:prstGeom>
          <a:solidFill>
            <a:srgbClr val="E21D3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8775" y="374900"/>
            <a:ext cx="6865936" cy="969537"/>
          </a:xfrm>
        </p:spPr>
        <p:txBody>
          <a:bodyPr lIns="0" tIns="0" rIns="0" bIns="0" anchor="t" anchorCtr="0">
            <a:normAutofit/>
          </a:bodyPr>
          <a:lstStyle>
            <a:lvl1pPr algn="l">
              <a:defRPr sz="3000" b="1" i="0" baseline="0">
                <a:solidFill>
                  <a:schemeClr val="bg1"/>
                </a:solidFill>
                <a:latin typeface="Calibri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1588" y="6693139"/>
            <a:ext cx="9144000" cy="180000"/>
          </a:xfrm>
          <a:prstGeom prst="rect">
            <a:avLst/>
          </a:prstGeom>
          <a:solidFill>
            <a:srgbClr val="E21D3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ooter Placeholder 4"/>
          <p:cNvSpPr txBox="1">
            <a:spLocks/>
          </p:cNvSpPr>
          <p:nvPr userDrawn="1"/>
        </p:nvSpPr>
        <p:spPr>
          <a:xfrm>
            <a:off x="373064" y="6694545"/>
            <a:ext cx="4198937" cy="17859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1000" b="0" i="0" kern="1200">
                <a:solidFill>
                  <a:schemeClr val="bg1"/>
                </a:solidFill>
                <a:latin typeface="Calibri"/>
                <a:ea typeface="+mn-ea"/>
                <a:cs typeface="Calibri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Confidential</a:t>
            </a:r>
          </a:p>
        </p:txBody>
      </p:sp>
      <p:sp>
        <p:nvSpPr>
          <p:cNvPr id="14" name="Rectangle 13"/>
          <p:cNvSpPr/>
          <p:nvPr userDrawn="1"/>
        </p:nvSpPr>
        <p:spPr>
          <a:xfrm>
            <a:off x="7239000" y="374900"/>
            <a:ext cx="1905000" cy="974858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/>
          <p:cNvSpPr/>
          <p:nvPr userDrawn="1"/>
        </p:nvSpPr>
        <p:spPr>
          <a:xfrm>
            <a:off x="7240378" y="374899"/>
            <a:ext cx="1903620" cy="96953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7710" y="524357"/>
            <a:ext cx="1056790" cy="65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58539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9_Image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110121925.jp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9144000" cy="6874545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1734" y="1512079"/>
            <a:ext cx="6865936" cy="302035"/>
          </a:xfrm>
        </p:spPr>
        <p:txBody>
          <a:bodyPr lIns="0" tIns="0" rIns="0" bIns="0">
            <a:normAutofit/>
          </a:bodyPr>
          <a:lstStyle>
            <a:lvl1pPr marL="0" indent="0" algn="l">
              <a:buNone/>
              <a:defRPr sz="1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SG" dirty="0"/>
              <a:t>Title of presentation goes here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7F7B8-C24D-1B41-9BEC-30948AEBA53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374900"/>
            <a:ext cx="7239000" cy="974858"/>
          </a:xfrm>
          <a:prstGeom prst="rect">
            <a:avLst/>
          </a:prstGeom>
          <a:solidFill>
            <a:srgbClr val="E21D3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8775" y="374900"/>
            <a:ext cx="6865936" cy="969537"/>
          </a:xfrm>
        </p:spPr>
        <p:txBody>
          <a:bodyPr lIns="0" tIns="0" rIns="0" bIns="0" anchor="t" anchorCtr="0">
            <a:normAutofit/>
          </a:bodyPr>
          <a:lstStyle>
            <a:lvl1pPr algn="l">
              <a:defRPr sz="3000" b="1" i="0" baseline="0">
                <a:solidFill>
                  <a:schemeClr val="bg1"/>
                </a:solidFill>
                <a:latin typeface="Calibri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1588" y="6693139"/>
            <a:ext cx="9144000" cy="180000"/>
          </a:xfrm>
          <a:prstGeom prst="rect">
            <a:avLst/>
          </a:prstGeom>
          <a:solidFill>
            <a:srgbClr val="E21D3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ooter Placeholder 4"/>
          <p:cNvSpPr txBox="1">
            <a:spLocks/>
          </p:cNvSpPr>
          <p:nvPr userDrawn="1"/>
        </p:nvSpPr>
        <p:spPr>
          <a:xfrm>
            <a:off x="373064" y="6694545"/>
            <a:ext cx="4198937" cy="17859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1000" b="0" i="0" kern="1200">
                <a:solidFill>
                  <a:schemeClr val="bg1"/>
                </a:solidFill>
                <a:latin typeface="Calibri"/>
                <a:ea typeface="+mn-ea"/>
                <a:cs typeface="Calibri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Confidential</a:t>
            </a:r>
          </a:p>
        </p:txBody>
      </p:sp>
      <p:sp>
        <p:nvSpPr>
          <p:cNvPr id="14" name="Rectangle 13"/>
          <p:cNvSpPr/>
          <p:nvPr userDrawn="1"/>
        </p:nvSpPr>
        <p:spPr>
          <a:xfrm>
            <a:off x="7239000" y="374900"/>
            <a:ext cx="1905000" cy="974858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/>
          <p:cNvSpPr/>
          <p:nvPr userDrawn="1"/>
        </p:nvSpPr>
        <p:spPr>
          <a:xfrm>
            <a:off x="7240378" y="374899"/>
            <a:ext cx="1903620" cy="96953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7710" y="524357"/>
            <a:ext cx="1056790" cy="65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40274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Image Title Slide – Whit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ed_28054000349.jp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73" r="-1"/>
          <a:stretch/>
        </p:blipFill>
        <p:spPr>
          <a:xfrm flipH="1">
            <a:off x="-5" y="1344437"/>
            <a:ext cx="9145591" cy="5513564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1734" y="1512079"/>
            <a:ext cx="6865936" cy="302035"/>
          </a:xfrm>
        </p:spPr>
        <p:txBody>
          <a:bodyPr lIns="0" tIns="0" rIns="0" bIns="0">
            <a:normAutofit/>
          </a:bodyPr>
          <a:lstStyle>
            <a:lvl1pPr marL="0" indent="0" algn="l">
              <a:buNone/>
              <a:defRPr sz="1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SG" dirty="0"/>
              <a:t>Title of presentation goes here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7F7B8-C24D-1B41-9BEC-30948AEBA53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8775" y="374900"/>
            <a:ext cx="6865936" cy="969537"/>
          </a:xfrm>
        </p:spPr>
        <p:txBody>
          <a:bodyPr lIns="0" tIns="0" rIns="0" bIns="0" anchor="t" anchorCtr="0">
            <a:normAutofit/>
          </a:bodyPr>
          <a:lstStyle>
            <a:lvl1pPr algn="l">
              <a:defRPr sz="3000" b="1" i="0" baseline="0">
                <a:solidFill>
                  <a:srgbClr val="E21D33"/>
                </a:solidFill>
                <a:latin typeface="Calibri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1588" y="6693139"/>
            <a:ext cx="9144000" cy="180000"/>
          </a:xfrm>
          <a:prstGeom prst="rect">
            <a:avLst/>
          </a:prstGeom>
          <a:solidFill>
            <a:srgbClr val="E21D3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ooter Placeholder 4"/>
          <p:cNvSpPr txBox="1">
            <a:spLocks/>
          </p:cNvSpPr>
          <p:nvPr userDrawn="1"/>
        </p:nvSpPr>
        <p:spPr>
          <a:xfrm>
            <a:off x="373064" y="6694545"/>
            <a:ext cx="4198937" cy="17859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1000" b="0" i="0" kern="1200">
                <a:solidFill>
                  <a:schemeClr val="bg1"/>
                </a:solidFill>
                <a:latin typeface="Calibri"/>
                <a:ea typeface="+mn-ea"/>
                <a:cs typeface="Calibri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Confidential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7239000" y="374900"/>
            <a:ext cx="1905000" cy="974858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7240378" y="374899"/>
            <a:ext cx="1903620" cy="96953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2751" y="440575"/>
            <a:ext cx="1191749" cy="739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54645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Logo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1734" y="1512079"/>
            <a:ext cx="6865936" cy="302035"/>
          </a:xfrm>
        </p:spPr>
        <p:txBody>
          <a:bodyPr lIns="0" tIns="0" rIns="0" bIns="0">
            <a:normAutofit/>
          </a:bodyPr>
          <a:lstStyle>
            <a:lvl1pPr marL="0" indent="0" algn="l">
              <a:buNone/>
              <a:defRPr sz="1400">
                <a:solidFill>
                  <a:srgbClr val="E21D3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SG" dirty="0"/>
              <a:t>Title of presentation goes here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7F7B8-C24D-1B41-9BEC-30948AEBA53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8775" y="374900"/>
            <a:ext cx="6865936" cy="969537"/>
          </a:xfrm>
        </p:spPr>
        <p:txBody>
          <a:bodyPr lIns="0" tIns="0" rIns="0" bIns="0" anchor="t" anchorCtr="0">
            <a:normAutofit/>
          </a:bodyPr>
          <a:lstStyle>
            <a:lvl1pPr algn="l">
              <a:defRPr sz="3000" b="1" i="0" baseline="0">
                <a:solidFill>
                  <a:srgbClr val="E21D33"/>
                </a:solidFill>
                <a:latin typeface="Calibri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1588" y="6693139"/>
            <a:ext cx="9144000" cy="180000"/>
          </a:xfrm>
          <a:prstGeom prst="rect">
            <a:avLst/>
          </a:prstGeom>
          <a:solidFill>
            <a:srgbClr val="E21D3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ooter Placeholder 4"/>
          <p:cNvSpPr txBox="1">
            <a:spLocks/>
          </p:cNvSpPr>
          <p:nvPr userDrawn="1"/>
        </p:nvSpPr>
        <p:spPr>
          <a:xfrm>
            <a:off x="373064" y="6694545"/>
            <a:ext cx="4198937" cy="17859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1000" b="0" i="0" kern="1200">
                <a:solidFill>
                  <a:schemeClr val="bg1"/>
                </a:solidFill>
                <a:latin typeface="Calibri"/>
                <a:ea typeface="+mn-ea"/>
                <a:cs typeface="Calibri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Confidential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93"/>
          <a:stretch/>
        </p:blipFill>
        <p:spPr>
          <a:xfrm>
            <a:off x="0" y="2079610"/>
            <a:ext cx="4604994" cy="4278872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>
          <a:xfrm>
            <a:off x="7239000" y="374900"/>
            <a:ext cx="1905000" cy="974858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7240378" y="374899"/>
            <a:ext cx="1903620" cy="96953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6148" y="491104"/>
            <a:ext cx="1189795" cy="738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81694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8776" y="452438"/>
            <a:ext cx="6880224" cy="506412"/>
          </a:xfrm>
        </p:spPr>
        <p:txBody>
          <a:bodyPr lIns="0" tIns="0" rIns="0" bIns="0" anchor="ctr" anchorCtr="0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>
                <a:solidFill>
                  <a:srgbClr val="E21D33"/>
                </a:solidFill>
                <a:latin typeface="Calibri"/>
                <a:cs typeface="Calibri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3063" y="1449386"/>
            <a:ext cx="8417407" cy="4748214"/>
          </a:xfrm>
        </p:spPr>
        <p:txBody>
          <a:bodyPr lIns="0" tIns="0" rIns="0" bIns="0"/>
          <a:lstStyle>
            <a:lvl1pPr>
              <a:spcBef>
                <a:spcPts val="0"/>
              </a:spcBef>
              <a:spcAft>
                <a:spcPts val="2400"/>
              </a:spcAft>
              <a:buClr>
                <a:srgbClr val="E21D33"/>
              </a:buClr>
              <a:defRPr sz="2600" b="0" i="0">
                <a:latin typeface="Calibri"/>
                <a:cs typeface="Calibri"/>
              </a:defRPr>
            </a:lvl1pPr>
            <a:lvl2pPr>
              <a:spcBef>
                <a:spcPts val="0"/>
              </a:spcBef>
              <a:spcAft>
                <a:spcPts val="2400"/>
              </a:spcAft>
              <a:buClr>
                <a:srgbClr val="E21D33"/>
              </a:buClr>
              <a:defRPr sz="2000" b="0" i="0">
                <a:latin typeface="Calibri"/>
                <a:cs typeface="Calibri"/>
              </a:defRPr>
            </a:lvl2pPr>
            <a:lvl3pPr>
              <a:spcBef>
                <a:spcPts val="0"/>
              </a:spcBef>
              <a:spcAft>
                <a:spcPts val="2400"/>
              </a:spcAft>
              <a:buClr>
                <a:srgbClr val="E21D33"/>
              </a:buClr>
              <a:defRPr sz="2000" b="0" i="0">
                <a:latin typeface="Calibri"/>
                <a:cs typeface="Calibri"/>
              </a:defRPr>
            </a:lvl3pPr>
            <a:lvl4pPr>
              <a:defRPr sz="2000" b="0" i="0">
                <a:latin typeface="Calibri"/>
                <a:cs typeface="Calibri"/>
              </a:defRPr>
            </a:lvl4pPr>
            <a:lvl5pPr>
              <a:defRPr sz="2000" b="0" i="0">
                <a:latin typeface="Calibri"/>
                <a:cs typeface="Calibri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SG" dirty="0"/>
              <a:t>Title of presentation goes here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679015D-E1F4-4808-8874-434F53308F79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13700" y="382905"/>
            <a:ext cx="755650" cy="604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90964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8775" y="452438"/>
            <a:ext cx="6865937" cy="506412"/>
          </a:xfrm>
        </p:spPr>
        <p:txBody>
          <a:bodyPr lIns="0" tIns="0" rIns="0" bIns="0">
            <a:normAutofit/>
          </a:bodyPr>
          <a:lstStyle>
            <a:lvl1pPr algn="l">
              <a:defRPr sz="3000" b="1" i="0">
                <a:solidFill>
                  <a:srgbClr val="E21D33"/>
                </a:solidFill>
                <a:latin typeface="Calibri"/>
                <a:cs typeface="Calibri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58774" y="1449386"/>
            <a:ext cx="4124325" cy="4676777"/>
          </a:xfrm>
        </p:spPr>
        <p:txBody>
          <a:bodyPr lIns="0" tIns="0" rIns="0" bIns="0"/>
          <a:lstStyle>
            <a:lvl1pPr>
              <a:spcBef>
                <a:spcPts val="0"/>
              </a:spcBef>
              <a:spcAft>
                <a:spcPts val="2400"/>
              </a:spcAft>
              <a:defRPr sz="2600"/>
            </a:lvl1pPr>
            <a:lvl2pPr>
              <a:spcBef>
                <a:spcPts val="0"/>
              </a:spcBef>
              <a:spcAft>
                <a:spcPts val="2400"/>
              </a:spcAft>
              <a:defRPr sz="2000"/>
            </a:lvl2pPr>
            <a:lvl3pPr>
              <a:spcBef>
                <a:spcPts val="0"/>
              </a:spcBef>
              <a:spcAft>
                <a:spcPts val="2400"/>
              </a:spcAft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SG" dirty="0"/>
              <a:t>Title of presentation goes here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7F7B8-C24D-1B41-9BEC-30948AEBA53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4757135" y="1449387"/>
            <a:ext cx="3997927" cy="4676776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13700" y="382905"/>
            <a:ext cx="755650" cy="604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09203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udence Onl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SG" dirty="0"/>
              <a:t>Title of presentation goes here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7F7B8-C24D-1B41-9BEC-30948AEBA532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13700" y="382905"/>
            <a:ext cx="755650" cy="604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76507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SG" dirty="0"/>
              <a:t>Title of presentation goes here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7F7B8-C24D-1B41-9BEC-30948AEBA53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37365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17550" y="630025"/>
            <a:ext cx="6933085" cy="476399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algn="l">
              <a:lnSpc>
                <a:spcPts val="2800"/>
              </a:lnSpc>
              <a:defRPr sz="2400" b="0" baseline="0">
                <a:solidFill>
                  <a:srgbClr val="68737A"/>
                </a:solidFill>
              </a:defRPr>
            </a:lvl1pPr>
          </a:lstStyle>
          <a:p>
            <a:r>
              <a:rPr lang="en-US" dirty="0"/>
              <a:t>Click to edit master text style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054866" y="508001"/>
            <a:ext cx="586740" cy="4693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Slide Number Placeholder 5"/>
          <p:cNvSpPr txBox="1">
            <a:spLocks/>
          </p:cNvSpPr>
          <p:nvPr/>
        </p:nvSpPr>
        <p:spPr>
          <a:xfrm>
            <a:off x="8506848" y="6429227"/>
            <a:ext cx="176330" cy="102592"/>
          </a:xfrm>
          <a:prstGeom prst="rect">
            <a:avLst/>
          </a:prstGeom>
        </p:spPr>
        <p:txBody>
          <a:bodyPr vert="horz" wrap="none" lIns="0" tIns="0" rIns="0" bIns="0" rtlCol="0" anchor="t" anchorCtr="0">
            <a:sp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Verdana"/>
              </a:defRPr>
            </a:lvl1pPr>
          </a:lstStyle>
          <a:p>
            <a:pPr marL="0" marR="0" lvl="0" indent="0" algn="r" defTabSz="457189" rtl="0" eaLnBrk="1" fontAlgn="auto" latinLnBrk="0" hangingPunct="1">
              <a:lnSpc>
                <a:spcPts val="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04C7F51-0DDD-404E-A28A-E5625C45B73C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68737A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pPr marL="0" marR="0" lvl="0" indent="0" algn="r" defTabSz="457189" rtl="0" eaLnBrk="1" fontAlgn="auto" latinLnBrk="0" hangingPunct="1">
                <a:lnSpc>
                  <a:spcPts val="8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68737A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82E5EB4C-20E8-C648-BF3C-B3BD2B9CF9AC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17558" y="422615"/>
            <a:ext cx="6933077" cy="156507"/>
          </a:xfrm>
          <a:prstGeom prst="rect">
            <a:avLst/>
          </a:prstGeom>
        </p:spPr>
        <p:txBody>
          <a:bodyPr lIns="9144" tIns="0" rIns="0" bIns="0" anchor="t" anchorCtr="0">
            <a:noAutofit/>
          </a:bodyPr>
          <a:lstStyle>
            <a:lvl1pPr marL="0" indent="0">
              <a:lnSpc>
                <a:spcPts val="1200"/>
              </a:lnSpc>
              <a:spcBef>
                <a:spcPts val="0"/>
              </a:spcBef>
              <a:buNone/>
              <a:defRPr sz="1200" b="0">
                <a:solidFill>
                  <a:schemeClr val="tx2"/>
                </a:solidFill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054866" y="508001"/>
            <a:ext cx="586740" cy="4693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Footer Placeholder 4"/>
          <p:cNvSpPr txBox="1">
            <a:spLocks/>
          </p:cNvSpPr>
          <p:nvPr/>
        </p:nvSpPr>
        <p:spPr>
          <a:xfrm>
            <a:off x="7677667" y="6429032"/>
            <a:ext cx="673261" cy="102592"/>
          </a:xfrm>
          <a:prstGeom prst="rect">
            <a:avLst/>
          </a:prstGeom>
        </p:spPr>
        <p:txBody>
          <a:bodyPr vert="horz" wrap="none" lIns="0" tIns="0" rIns="0" bIns="0" rtlCol="0" anchor="t" anchorCtr="0">
            <a:sp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Verdana"/>
              </a:defRPr>
            </a:lvl1pPr>
          </a:lstStyle>
          <a:p>
            <a:pPr marL="0" marR="0" lvl="0" indent="0" algn="l" defTabSz="457189" rtl="0" eaLnBrk="1" fontAlgn="auto" latinLnBrk="0" hangingPunct="1">
              <a:lnSpc>
                <a:spcPts val="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Hothouse AD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B67560-A51E-6142-BB3A-ACF1E19F98F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17550" y="1458913"/>
            <a:ext cx="7704138" cy="480377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">
    <p:bg>
      <p:bgPr>
        <a:solidFill>
          <a:srgbClr val="E21D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8776" y="374400"/>
            <a:ext cx="6880224" cy="506412"/>
          </a:xfrm>
        </p:spPr>
        <p:txBody>
          <a:bodyPr lIns="0" tIns="0" rIns="0" bIns="0" anchor="ctr" anchorCtr="0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SG" dirty="0"/>
              <a:t>Title of presentation goes here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B07F7B8-C24D-1B41-9BEC-30948AEBA53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13700" y="382905"/>
            <a:ext cx="755650" cy="604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34328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Prudence Version">
    <p:bg>
      <p:bgPr>
        <a:solidFill>
          <a:srgbClr val="E21D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8776" y="2970000"/>
            <a:ext cx="6880224" cy="506412"/>
          </a:xfrm>
        </p:spPr>
        <p:txBody>
          <a:bodyPr lIns="0" tIns="0" rIns="0" bIns="0" anchor="ctr" anchorCtr="0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SG" dirty="0"/>
              <a:t>Title of presentation goes here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B07F7B8-C24D-1B41-9BEC-30948AEBA53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025900" y="2997200"/>
            <a:ext cx="1079500" cy="863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025900" y="2997200"/>
            <a:ext cx="1079500" cy="8636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025900" y="2997200"/>
            <a:ext cx="1079500" cy="8636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013700" y="382905"/>
            <a:ext cx="755650" cy="604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60973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Logo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1734" y="1512079"/>
            <a:ext cx="6865936" cy="302035"/>
          </a:xfrm>
        </p:spPr>
        <p:txBody>
          <a:bodyPr lIns="0" tIns="0" rIns="0" bIns="0">
            <a:normAutofit/>
          </a:bodyPr>
          <a:lstStyle>
            <a:lvl1pPr marL="0" indent="0" algn="l">
              <a:buNone/>
              <a:defRPr sz="1400">
                <a:solidFill>
                  <a:srgbClr val="E21D3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Title of presentation goes here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7F7B8-C24D-1B41-9BEC-30948AEBA532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2352" y="374900"/>
            <a:ext cx="1898296" cy="974859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7239000" y="374900"/>
            <a:ext cx="1905000" cy="974858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8775" y="374900"/>
            <a:ext cx="6865936" cy="969537"/>
          </a:xfrm>
        </p:spPr>
        <p:txBody>
          <a:bodyPr lIns="0" tIns="0" rIns="0" bIns="0" anchor="t" anchorCtr="0">
            <a:normAutofit/>
          </a:bodyPr>
          <a:lstStyle>
            <a:lvl1pPr algn="l">
              <a:defRPr sz="3000" b="1" i="0" baseline="0">
                <a:solidFill>
                  <a:srgbClr val="E21D33"/>
                </a:solidFill>
                <a:latin typeface="Calibri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1588" y="6693139"/>
            <a:ext cx="9144000" cy="180000"/>
          </a:xfrm>
          <a:prstGeom prst="rect">
            <a:avLst/>
          </a:prstGeom>
          <a:solidFill>
            <a:srgbClr val="E21D3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2" name="Footer Placeholder 4"/>
          <p:cNvSpPr txBox="1">
            <a:spLocks/>
          </p:cNvSpPr>
          <p:nvPr userDrawn="1"/>
        </p:nvSpPr>
        <p:spPr>
          <a:xfrm>
            <a:off x="373064" y="6694545"/>
            <a:ext cx="4198937" cy="17859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1000" b="0" i="0" kern="1200">
                <a:solidFill>
                  <a:schemeClr val="bg1"/>
                </a:solidFill>
                <a:latin typeface="Calibri"/>
                <a:ea typeface="+mn-ea"/>
                <a:cs typeface="Calibri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prstClr val="white"/>
                </a:solidFill>
              </a:rPr>
              <a:t>Confidential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93"/>
          <a:stretch/>
        </p:blipFill>
        <p:spPr>
          <a:xfrm>
            <a:off x="0" y="2079610"/>
            <a:ext cx="4604994" cy="4278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27018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8776" y="452438"/>
            <a:ext cx="6880224" cy="506412"/>
          </a:xfrm>
        </p:spPr>
        <p:txBody>
          <a:bodyPr lIns="0" tIns="0" rIns="0" bIns="0" anchor="ctr" anchorCtr="0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>
                <a:solidFill>
                  <a:srgbClr val="E21D33"/>
                </a:solidFill>
                <a:latin typeface="Calibri"/>
                <a:cs typeface="Calibri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3063" y="1449386"/>
            <a:ext cx="8417407" cy="4748214"/>
          </a:xfrm>
        </p:spPr>
        <p:txBody>
          <a:bodyPr lIns="0" tIns="0" rIns="0" bIns="0"/>
          <a:lstStyle>
            <a:lvl1pPr>
              <a:spcBef>
                <a:spcPts val="0"/>
              </a:spcBef>
              <a:spcAft>
                <a:spcPts val="2400"/>
              </a:spcAft>
              <a:defRPr sz="2600" b="0" i="0">
                <a:latin typeface="Calibri"/>
                <a:cs typeface="Calibri"/>
              </a:defRPr>
            </a:lvl1pPr>
            <a:lvl2pPr>
              <a:spcBef>
                <a:spcPts val="0"/>
              </a:spcBef>
              <a:spcAft>
                <a:spcPts val="2400"/>
              </a:spcAft>
              <a:defRPr sz="2000" b="0" i="0">
                <a:latin typeface="Calibri"/>
                <a:cs typeface="Calibri"/>
              </a:defRPr>
            </a:lvl2pPr>
            <a:lvl3pPr>
              <a:spcBef>
                <a:spcPts val="0"/>
              </a:spcBef>
              <a:spcAft>
                <a:spcPts val="2400"/>
              </a:spcAft>
              <a:defRPr sz="2000" b="0" i="0">
                <a:latin typeface="Calibri"/>
                <a:cs typeface="Calibri"/>
              </a:defRPr>
            </a:lvl3pPr>
            <a:lvl4pPr>
              <a:defRPr sz="2000" b="0" i="0">
                <a:latin typeface="Calibri"/>
                <a:cs typeface="Calibri"/>
              </a:defRPr>
            </a:lvl4pPr>
            <a:lvl5pPr>
              <a:defRPr sz="2000" b="0" i="0">
                <a:latin typeface="Calibri"/>
                <a:cs typeface="Calibri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Title of presentation goes here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7F7B8-C24D-1B41-9BEC-30948AEBA532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13700" y="382905"/>
            <a:ext cx="755650" cy="604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86144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udence Onl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Title of presentation goes here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7F7B8-C24D-1B41-9BEC-30948AEBA532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13700" y="382905"/>
            <a:ext cx="755650" cy="604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22030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Title of presentation goes 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7F7B8-C24D-1B41-9BEC-30948AEBA532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5881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Prudence Version">
    <p:bg>
      <p:bgPr>
        <a:solidFill>
          <a:srgbClr val="E21D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8776" y="2970000"/>
            <a:ext cx="6880224" cy="506412"/>
          </a:xfrm>
        </p:spPr>
        <p:txBody>
          <a:bodyPr lIns="0" tIns="0" rIns="0" bIns="0" anchor="ctr" anchorCtr="0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>
                <a:solidFill>
                  <a:prstClr val="white"/>
                </a:solidFill>
              </a:rPr>
              <a:t>Title of presentation goes here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B07F7B8-C24D-1B41-9BEC-30948AEBA532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025900" y="2997200"/>
            <a:ext cx="1079500" cy="863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025900" y="2997200"/>
            <a:ext cx="1079500" cy="8636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025900" y="2997200"/>
            <a:ext cx="1079500" cy="8636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013700" y="382905"/>
            <a:ext cx="755650" cy="604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7407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Grp="1" noChangeArrowheads="1"/>
          </p:cNvSpPr>
          <p:nvPr>
            <p:ph type="ftr" sz="quarter" idx="10"/>
            <p:custDataLst>
              <p:tags r:id="rId1"/>
            </p:custDataLst>
          </p:nvPr>
        </p:nvSpPr>
        <p:spPr>
          <a:xfrm>
            <a:off x="0" y="6465888"/>
            <a:ext cx="9144000" cy="392112"/>
          </a:xfrm>
          <a:ln/>
        </p:spPr>
        <p:txBody>
          <a:bodyPr/>
          <a:lstStyle>
            <a:lvl1pPr algn="ctr">
              <a:defRPr lang="en-GB" sz="1000" b="0" i="0" u="none">
                <a:solidFill>
                  <a:srgbClr val="000000"/>
                </a:solidFill>
                <a:latin typeface="Pru Sans Normal"/>
              </a:defRPr>
            </a:lvl1pPr>
          </a:lstStyle>
          <a:p>
            <a:pPr>
              <a:defRPr/>
            </a:pPr>
            <a:r>
              <a:rPr lang="en-US" dirty="0"/>
              <a:t>Title of presentation goes here</a:t>
            </a:r>
            <a:endParaRPr sz="1200" dirty="0">
              <a:latin typeface="Times New Roman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F465928D-8C7A-485D-9A54-FF061EF49706}" type="slidenum">
              <a:rPr lang="en-GB" smtClean="0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GB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0852660"/>
      </p:ext>
    </p:extLst>
  </p:cSld>
  <p:clrMapOvr>
    <a:masterClrMapping/>
  </p:clrMapOvr>
  <p:transition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lum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8775" y="452438"/>
            <a:ext cx="6865937" cy="506412"/>
          </a:xfrm>
        </p:spPr>
        <p:txBody>
          <a:bodyPr lIns="0" tIns="0" rIns="0" bIns="0">
            <a:normAutofit/>
          </a:bodyPr>
          <a:lstStyle>
            <a:lvl1pPr algn="l">
              <a:defRPr sz="3000" b="1" i="0">
                <a:solidFill>
                  <a:srgbClr val="E21D33"/>
                </a:solidFill>
                <a:latin typeface="Calibri"/>
                <a:cs typeface="Calibri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58774" y="1449386"/>
            <a:ext cx="4124325" cy="4676777"/>
          </a:xfrm>
        </p:spPr>
        <p:txBody>
          <a:bodyPr lIns="0" tIns="0" rIns="0" bIns="0"/>
          <a:lstStyle>
            <a:lvl1pPr>
              <a:spcBef>
                <a:spcPts val="0"/>
              </a:spcBef>
              <a:spcAft>
                <a:spcPts val="2400"/>
              </a:spcAft>
              <a:defRPr sz="2600"/>
            </a:lvl1pPr>
            <a:lvl2pPr>
              <a:spcBef>
                <a:spcPts val="0"/>
              </a:spcBef>
              <a:spcAft>
                <a:spcPts val="2400"/>
              </a:spcAft>
              <a:defRPr sz="2000"/>
            </a:lvl2pPr>
            <a:lvl3pPr>
              <a:spcBef>
                <a:spcPts val="0"/>
              </a:spcBef>
              <a:spcAft>
                <a:spcPts val="2400"/>
              </a:spcAft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Title of presentation goes here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B07F7B8-C24D-1B41-9BEC-30948AEBA532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4757135" y="1449387"/>
            <a:ext cx="3997927" cy="4676776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13700" y="382905"/>
            <a:ext cx="755650" cy="604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45081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ru_PPT_Layout_v1-31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" y="0"/>
            <a:ext cx="9142984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717375"/>
                </a:solidFill>
              </a:defRPr>
            </a:lvl1pPr>
          </a:lstStyle>
          <a:p>
            <a:r>
              <a:rPr lang="x-none" dirty="0"/>
              <a:t>Click to edit Master title style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B07F7B8-C24D-1B41-9BEC-30948AEBA532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013700" y="382905"/>
            <a:ext cx="755650" cy="604520"/>
          </a:xfrm>
          <a:prstGeom prst="rect">
            <a:avLst/>
          </a:prstGeom>
        </p:spPr>
      </p:pic>
      <p:sp>
        <p:nvSpPr>
          <p:cNvPr id="8" name="Subtitle 2"/>
          <p:cNvSpPr>
            <a:spLocks noGrp="1"/>
          </p:cNvSpPr>
          <p:nvPr>
            <p:ph type="subTitle" idx="13"/>
          </p:nvPr>
        </p:nvSpPr>
        <p:spPr>
          <a:xfrm>
            <a:off x="358776" y="985483"/>
            <a:ext cx="6880224" cy="302035"/>
          </a:xfrm>
        </p:spPr>
        <p:txBody>
          <a:bodyPr lIns="0" tIns="0" rIns="0" bIns="0">
            <a:normAutofit/>
          </a:bodyPr>
          <a:lstStyle>
            <a:lvl1pPr marL="0" indent="0" algn="l">
              <a:buNone/>
              <a:defRPr sz="1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68362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>
            <a:extLst>
              <a:ext uri="{FF2B5EF4-FFF2-40B4-BE49-F238E27FC236}">
                <a16:creationId xmlns:a16="http://schemas.microsoft.com/office/drawing/2014/main" id="{41E963C9-753B-B14E-8478-303FF9185C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054866" y="508001"/>
            <a:ext cx="586740" cy="4693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41E963C9-753B-B14E-8478-303FF9185C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054866" y="508001"/>
            <a:ext cx="586740" cy="4693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974AA45F-DA4F-AB4B-A624-5ECE63EFEA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7550" y="630025"/>
            <a:ext cx="6933085" cy="476399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algn="l">
              <a:lnSpc>
                <a:spcPts val="2800"/>
              </a:lnSpc>
              <a:defRPr sz="2400" b="0" baseline="0">
                <a:solidFill>
                  <a:srgbClr val="68737A"/>
                </a:solidFill>
              </a:defRPr>
            </a:lvl1pPr>
          </a:lstStyle>
          <a:p>
            <a:r>
              <a:rPr lang="en-US" dirty="0"/>
              <a:t>Click to edit master text style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E011692F-4553-174B-95AC-AE8D401FEF0B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17558" y="422615"/>
            <a:ext cx="6933077" cy="156507"/>
          </a:xfrm>
          <a:prstGeom prst="rect">
            <a:avLst/>
          </a:prstGeom>
        </p:spPr>
        <p:txBody>
          <a:bodyPr lIns="9144" tIns="0" rIns="0" bIns="0" anchor="t" anchorCtr="0">
            <a:noAutofit/>
          </a:bodyPr>
          <a:lstStyle>
            <a:lvl1pPr marL="0" indent="0">
              <a:lnSpc>
                <a:spcPts val="1200"/>
              </a:lnSpc>
              <a:spcBef>
                <a:spcPts val="0"/>
              </a:spcBef>
              <a:buNone/>
              <a:defRPr sz="1200" b="0">
                <a:solidFill>
                  <a:schemeClr val="tx2"/>
                </a:solidFill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Footer Placeholder 4"/>
          <p:cNvSpPr txBox="1">
            <a:spLocks/>
          </p:cNvSpPr>
          <p:nvPr userDrawn="1"/>
        </p:nvSpPr>
        <p:spPr>
          <a:xfrm>
            <a:off x="7806259" y="6429032"/>
            <a:ext cx="615553" cy="102592"/>
          </a:xfrm>
          <a:prstGeom prst="rect">
            <a:avLst/>
          </a:prstGeom>
        </p:spPr>
        <p:txBody>
          <a:bodyPr vert="horz" wrap="none" lIns="0" tIns="0" rIns="0" bIns="0" rtlCol="0" anchor="t" anchorCtr="0">
            <a:sp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Verdana"/>
              </a:defRPr>
            </a:lvl1pPr>
          </a:lstStyle>
          <a:p>
            <a:pPr marL="0" marR="0" lvl="0" indent="0" algn="l" defTabSz="457189" rtl="0" eaLnBrk="1" fontAlgn="auto" latinLnBrk="0" hangingPunct="1">
              <a:lnSpc>
                <a:spcPts val="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Confidential</a:t>
            </a:r>
          </a:p>
        </p:txBody>
      </p:sp>
      <p:sp>
        <p:nvSpPr>
          <p:cNvPr id="17" name="Slide Number Placeholder 5"/>
          <p:cNvSpPr txBox="1">
            <a:spLocks/>
          </p:cNvSpPr>
          <p:nvPr userDrawn="1"/>
        </p:nvSpPr>
        <p:spPr>
          <a:xfrm>
            <a:off x="8506848" y="6429227"/>
            <a:ext cx="176330" cy="102592"/>
          </a:xfrm>
          <a:prstGeom prst="rect">
            <a:avLst/>
          </a:prstGeom>
        </p:spPr>
        <p:txBody>
          <a:bodyPr vert="horz" wrap="none" lIns="0" tIns="0" rIns="0" bIns="0" rtlCol="0" anchor="t" anchorCtr="0">
            <a:sp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Verdana"/>
              </a:defRPr>
            </a:lvl1pPr>
          </a:lstStyle>
          <a:p>
            <a:pPr marL="0" marR="0" lvl="0" indent="0" algn="r" defTabSz="457189" rtl="0" eaLnBrk="1" fontAlgn="auto" latinLnBrk="0" hangingPunct="1">
              <a:lnSpc>
                <a:spcPts val="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04C7F51-0DDD-404E-A28A-E5625C45B73C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68737A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pPr marL="0" marR="0" lvl="0" indent="0" algn="r" defTabSz="457189" rtl="0" eaLnBrk="1" fontAlgn="auto" latinLnBrk="0" hangingPunct="1">
                <a:lnSpc>
                  <a:spcPts val="8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68737A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</p:spTree>
    <p:extLst/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Image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ru_PPT_Layout_v1-01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914"/>
            <a:ext cx="9144000" cy="6858000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1734" y="1512079"/>
            <a:ext cx="6865936" cy="302035"/>
          </a:xfrm>
        </p:spPr>
        <p:txBody>
          <a:bodyPr lIns="0" tIns="0" rIns="0" bIns="0">
            <a:normAutofit/>
          </a:bodyPr>
          <a:lstStyle>
            <a:lvl1pPr marL="0" indent="0" algn="l">
              <a:buNone/>
              <a:defRPr sz="1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374900"/>
            <a:ext cx="7239000" cy="974858"/>
          </a:xfrm>
          <a:prstGeom prst="rect">
            <a:avLst/>
          </a:prstGeom>
          <a:solidFill>
            <a:srgbClr val="E21D3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087" y="5648191"/>
            <a:ext cx="1898296" cy="974859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7239000" y="374900"/>
            <a:ext cx="1905000" cy="974858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8775" y="374900"/>
            <a:ext cx="6865936" cy="969537"/>
          </a:xfrm>
        </p:spPr>
        <p:txBody>
          <a:bodyPr lIns="0" tIns="0" rIns="0" bIns="0" anchor="ctr" anchorCtr="0">
            <a:normAutofit/>
          </a:bodyPr>
          <a:lstStyle>
            <a:lvl1pPr algn="l">
              <a:defRPr sz="3000" b="1" i="0" baseline="0">
                <a:solidFill>
                  <a:schemeClr val="bg1"/>
                </a:solidFill>
                <a:latin typeface="Calibri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8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7059237" y="6688286"/>
            <a:ext cx="2000098" cy="266699"/>
          </a:xfrm>
        </p:spPr>
        <p:txBody>
          <a:bodyPr/>
          <a:lstStyle>
            <a:lvl1pPr>
              <a:defRPr sz="1000"/>
            </a:lvl1pPr>
          </a:lstStyle>
          <a:p>
            <a:fld id="{7B07F7B8-C24D-1B41-9BEC-30948AEBA53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09596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ru_PPT_Layout_v2-02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16884"/>
            <a:ext cx="9144000" cy="6855715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1734" y="1512079"/>
            <a:ext cx="6865936" cy="302035"/>
          </a:xfrm>
        </p:spPr>
        <p:txBody>
          <a:bodyPr lIns="0" tIns="0" rIns="0" bIns="0">
            <a:normAutofit/>
          </a:bodyPr>
          <a:lstStyle>
            <a:lvl1pPr marL="0" indent="0" algn="l">
              <a:buNone/>
              <a:defRPr sz="1400">
                <a:solidFill>
                  <a:srgbClr val="E21D3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7239000" y="374900"/>
            <a:ext cx="1905000" cy="974858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8775" y="374900"/>
            <a:ext cx="6865936" cy="969537"/>
          </a:xfrm>
        </p:spPr>
        <p:txBody>
          <a:bodyPr lIns="0" tIns="0" rIns="0" bIns="0" anchor="t" anchorCtr="0">
            <a:normAutofit/>
          </a:bodyPr>
          <a:lstStyle>
            <a:lvl1pPr algn="l">
              <a:defRPr sz="3000" b="1" i="0" baseline="0">
                <a:solidFill>
                  <a:srgbClr val="E21D33"/>
                </a:solidFill>
                <a:latin typeface="Calibri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013700" y="382905"/>
            <a:ext cx="755650" cy="604520"/>
          </a:xfrm>
          <a:prstGeom prst="rect">
            <a:avLst/>
          </a:prstGeom>
        </p:spPr>
      </p:pic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7059237" y="6660576"/>
            <a:ext cx="2000098" cy="266699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fld id="{7B07F7B8-C24D-1B41-9BEC-30948AEBA53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164074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Prudence Version">
    <p:bg>
      <p:bgPr>
        <a:solidFill>
          <a:srgbClr val="E21D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8776" y="2970000"/>
            <a:ext cx="6880224" cy="506412"/>
          </a:xfrm>
        </p:spPr>
        <p:txBody>
          <a:bodyPr lIns="0" tIns="0" rIns="0" bIns="0" anchor="ctr" anchorCtr="0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025900" y="2997200"/>
            <a:ext cx="1079500" cy="863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025900" y="2997200"/>
            <a:ext cx="1079500" cy="8636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025900" y="2997200"/>
            <a:ext cx="1079500" cy="8636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013700" y="382905"/>
            <a:ext cx="755650" cy="604520"/>
          </a:xfrm>
          <a:prstGeom prst="rect">
            <a:avLst/>
          </a:prstGeom>
        </p:spPr>
      </p:pic>
      <p:sp>
        <p:nvSpPr>
          <p:cNvPr id="10" name="Footer Placeholder 9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Title of presentation goes here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1"/>
          </p:nvPr>
        </p:nvSpPr>
        <p:spPr>
          <a:xfrm>
            <a:off x="7059237" y="6591301"/>
            <a:ext cx="2000098" cy="266699"/>
          </a:xfrm>
          <a:prstGeom prst="rect">
            <a:avLst/>
          </a:prstGeom>
        </p:spPr>
        <p:txBody>
          <a:bodyPr/>
          <a:lstStyle/>
          <a:p>
            <a:fld id="{7B07F7B8-C24D-1B41-9BEC-30948AEBA53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342736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13700" y="382905"/>
            <a:ext cx="755650" cy="604520"/>
          </a:xfrm>
          <a:prstGeom prst="rect">
            <a:avLst/>
          </a:prstGeom>
        </p:spPr>
      </p:pic>
      <p:sp>
        <p:nvSpPr>
          <p:cNvPr id="7" name="TextBox 6"/>
          <p:cNvSpPr txBox="1"/>
          <p:nvPr userDrawn="1"/>
        </p:nvSpPr>
        <p:spPr>
          <a:xfrm>
            <a:off x="358775" y="452438"/>
            <a:ext cx="6865937" cy="534987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E21D33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Communications Sensitivity Type</a:t>
            </a:r>
            <a:endParaRPr lang="en-US" dirty="0">
              <a:solidFill>
                <a:srgbClr val="E21D33"/>
              </a:solidFill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358775" y="1006157"/>
            <a:ext cx="7640637" cy="184666"/>
          </a:xfrm>
          <a:prstGeom prst="rect">
            <a:avLst/>
          </a:prstGeom>
          <a:noFill/>
        </p:spPr>
        <p:txBody>
          <a:bodyPr wrap="square" lIns="0" tIns="0" bIns="0" rtlCol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Each communication material is required to prominently indicate its sensitivity type. Sensitivity types are listed below: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1588" y="6693139"/>
            <a:ext cx="9144000" cy="180000"/>
          </a:xfrm>
          <a:prstGeom prst="rect">
            <a:avLst/>
          </a:prstGeom>
          <a:solidFill>
            <a:srgbClr val="E21D3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 userDrawn="1"/>
        </p:nvSpPr>
        <p:spPr bwMode="ltGray">
          <a:xfrm>
            <a:off x="358775" y="3542459"/>
            <a:ext cx="8100434" cy="75725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1" name="Rectangle 10"/>
          <p:cNvSpPr/>
          <p:nvPr userDrawn="1"/>
        </p:nvSpPr>
        <p:spPr bwMode="ltGray">
          <a:xfrm>
            <a:off x="358775" y="2796966"/>
            <a:ext cx="8100434" cy="7572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2" name="Rectangle 11"/>
          <p:cNvSpPr/>
          <p:nvPr userDrawn="1"/>
        </p:nvSpPr>
        <p:spPr bwMode="ltGray">
          <a:xfrm>
            <a:off x="358775" y="2051473"/>
            <a:ext cx="8100434" cy="7572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3" name="Rectangle 12"/>
          <p:cNvSpPr/>
          <p:nvPr userDrawn="1"/>
        </p:nvSpPr>
        <p:spPr bwMode="ltGray">
          <a:xfrm>
            <a:off x="358775" y="4299710"/>
            <a:ext cx="8100434" cy="75725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7" name="Content Placeholder 3"/>
          <p:cNvSpPr txBox="1">
            <a:spLocks/>
          </p:cNvSpPr>
          <p:nvPr userDrawn="1"/>
        </p:nvSpPr>
        <p:spPr>
          <a:xfrm>
            <a:off x="447679" y="2164399"/>
            <a:ext cx="2337594" cy="511141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marL="342900" indent="-34290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Font typeface="Arial"/>
              <a:buChar char="•"/>
              <a:defRPr sz="2600" b="0" i="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1pPr>
            <a:lvl2pPr marL="742950" indent="-28575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Font typeface="Arial"/>
              <a:buChar char="–"/>
              <a:defRPr sz="2000" b="0" i="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2pPr>
            <a:lvl3pPr marL="1143000" indent="-22860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Font typeface="Arial"/>
              <a:buChar char="•"/>
              <a:defRPr sz="2000" b="0" i="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b="0" i="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400" b="1" dirty="0">
                <a:solidFill>
                  <a:srgbClr val="962135"/>
                </a:solidFill>
              </a:rPr>
              <a:t>Highly Confidential</a:t>
            </a:r>
          </a:p>
        </p:txBody>
      </p:sp>
      <p:sp>
        <p:nvSpPr>
          <p:cNvPr id="19" name="Right Brace 18"/>
          <p:cNvSpPr/>
          <p:nvPr/>
        </p:nvSpPr>
        <p:spPr>
          <a:xfrm rot="16200000">
            <a:off x="1571714" y="957632"/>
            <a:ext cx="152863" cy="1755691"/>
          </a:xfrm>
          <a:prstGeom prst="rightBrace">
            <a:avLst>
              <a:gd name="adj1" fmla="val 21394"/>
              <a:gd name="adj2" fmla="val 50556"/>
            </a:avLst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D9D9D9"/>
              </a:solidFill>
            </a:endParaRPr>
          </a:p>
        </p:txBody>
      </p:sp>
      <p:sp>
        <p:nvSpPr>
          <p:cNvPr id="21" name="Content Placeholder 3"/>
          <p:cNvSpPr txBox="1">
            <a:spLocks/>
          </p:cNvSpPr>
          <p:nvPr userDrawn="1"/>
        </p:nvSpPr>
        <p:spPr>
          <a:xfrm>
            <a:off x="770299" y="1411421"/>
            <a:ext cx="1755692" cy="346562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342900" indent="-34290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Font typeface="Arial"/>
              <a:buChar char="•"/>
              <a:defRPr sz="2600" b="0" i="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1pPr>
            <a:lvl2pPr marL="742950" indent="-28575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Font typeface="Arial"/>
              <a:buChar char="–"/>
              <a:defRPr sz="2000" b="0" i="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2pPr>
            <a:lvl3pPr marL="1143000" indent="-22860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Font typeface="Arial"/>
              <a:buChar char="•"/>
              <a:defRPr sz="2000" b="0" i="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b="0" i="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400" b="1" dirty="0"/>
              <a:t>Type</a:t>
            </a:r>
          </a:p>
        </p:txBody>
      </p:sp>
      <p:sp>
        <p:nvSpPr>
          <p:cNvPr id="23" name="Content Placeholder 3"/>
          <p:cNvSpPr txBox="1">
            <a:spLocks/>
          </p:cNvSpPr>
          <p:nvPr userDrawn="1"/>
        </p:nvSpPr>
        <p:spPr>
          <a:xfrm>
            <a:off x="4572000" y="1411421"/>
            <a:ext cx="2005194" cy="346562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342900" indent="-34290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Font typeface="Arial"/>
              <a:buChar char="•"/>
              <a:defRPr sz="2600" b="0" i="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1pPr>
            <a:lvl2pPr marL="742950" indent="-28575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Font typeface="Arial"/>
              <a:buChar char="–"/>
              <a:defRPr sz="2000" b="0" i="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2pPr>
            <a:lvl3pPr marL="1143000" indent="-22860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Font typeface="Arial"/>
              <a:buChar char="•"/>
              <a:defRPr sz="2000" b="0" i="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b="0" i="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400" b="1" dirty="0"/>
              <a:t>Description</a:t>
            </a:r>
          </a:p>
        </p:txBody>
      </p:sp>
      <p:sp>
        <p:nvSpPr>
          <p:cNvPr id="29" name="Content Placeholder 3"/>
          <p:cNvSpPr txBox="1">
            <a:spLocks/>
          </p:cNvSpPr>
          <p:nvPr userDrawn="1"/>
        </p:nvSpPr>
        <p:spPr>
          <a:xfrm>
            <a:off x="2785272" y="2169903"/>
            <a:ext cx="5423909" cy="50563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marL="342900" indent="-34290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Font typeface="Arial"/>
              <a:buChar char="•"/>
              <a:defRPr sz="2600" b="0" i="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1pPr>
            <a:lvl2pPr marL="742950" indent="-28575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Font typeface="Arial"/>
              <a:buChar char="–"/>
              <a:defRPr sz="2000" b="0" i="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2pPr>
            <a:lvl3pPr marL="1143000" indent="-22860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Font typeface="Arial"/>
              <a:buChar char="•"/>
              <a:defRPr sz="2000" b="0" i="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b="0" i="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200" dirty="0"/>
              <a:t>Very sensitive business data that would cause damage to the business if it was shared with unauthorized people.  Examples include pre-announced financial reports </a:t>
            </a:r>
          </a:p>
        </p:txBody>
      </p:sp>
      <p:sp>
        <p:nvSpPr>
          <p:cNvPr id="35" name="Right Brace 34"/>
          <p:cNvSpPr/>
          <p:nvPr userDrawn="1"/>
        </p:nvSpPr>
        <p:spPr>
          <a:xfrm rot="16200000">
            <a:off x="5420795" y="-876477"/>
            <a:ext cx="152863" cy="5423909"/>
          </a:xfrm>
          <a:prstGeom prst="rightBrace">
            <a:avLst>
              <a:gd name="adj1" fmla="val 21394"/>
              <a:gd name="adj2" fmla="val 50556"/>
            </a:avLst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D9D9D9"/>
              </a:solidFill>
            </a:endParaRPr>
          </a:p>
        </p:txBody>
      </p:sp>
      <p:sp>
        <p:nvSpPr>
          <p:cNvPr id="36" name="Content Placeholder 3"/>
          <p:cNvSpPr txBox="1">
            <a:spLocks/>
          </p:cNvSpPr>
          <p:nvPr userDrawn="1"/>
        </p:nvSpPr>
        <p:spPr>
          <a:xfrm>
            <a:off x="447679" y="2891828"/>
            <a:ext cx="2337594" cy="511141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marL="342900" indent="-34290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Font typeface="Arial"/>
              <a:buChar char="•"/>
              <a:defRPr sz="2600" b="0" i="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1pPr>
            <a:lvl2pPr marL="742950" indent="-28575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Font typeface="Arial"/>
              <a:buChar char="–"/>
              <a:defRPr sz="2000" b="0" i="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2pPr>
            <a:lvl3pPr marL="1143000" indent="-22860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Font typeface="Arial"/>
              <a:buChar char="•"/>
              <a:defRPr sz="2000" b="0" i="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b="0" i="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400" b="1" dirty="0">
                <a:solidFill>
                  <a:srgbClr val="E21D33"/>
                </a:solidFill>
              </a:rPr>
              <a:t>Confidential</a:t>
            </a:r>
          </a:p>
        </p:txBody>
      </p:sp>
      <p:sp>
        <p:nvSpPr>
          <p:cNvPr id="37" name="Content Placeholder 3"/>
          <p:cNvSpPr txBox="1">
            <a:spLocks/>
          </p:cNvSpPr>
          <p:nvPr userDrawn="1"/>
        </p:nvSpPr>
        <p:spPr>
          <a:xfrm>
            <a:off x="2785272" y="2897332"/>
            <a:ext cx="5423909" cy="50563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marL="342900" indent="-34290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Font typeface="Arial"/>
              <a:buChar char="•"/>
              <a:defRPr sz="2600" b="0" i="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1pPr>
            <a:lvl2pPr marL="742950" indent="-28575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Font typeface="Arial"/>
              <a:buChar char="–"/>
              <a:defRPr sz="2000" b="0" i="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2pPr>
            <a:lvl3pPr marL="1143000" indent="-22860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Font typeface="Arial"/>
              <a:buChar char="•"/>
              <a:defRPr sz="2000" b="0" i="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b="0" i="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200" dirty="0"/>
              <a:t>Sensitive business data that could cause damage to the business is shared with unauthorized people.  Examples include contracts, security reports, forecasts</a:t>
            </a:r>
          </a:p>
        </p:txBody>
      </p:sp>
      <p:sp>
        <p:nvSpPr>
          <p:cNvPr id="38" name="Content Placeholder 3"/>
          <p:cNvSpPr txBox="1">
            <a:spLocks/>
          </p:cNvSpPr>
          <p:nvPr userDrawn="1"/>
        </p:nvSpPr>
        <p:spPr>
          <a:xfrm>
            <a:off x="447679" y="3634332"/>
            <a:ext cx="2337594" cy="511141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marL="342900" indent="-34290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Font typeface="Arial"/>
              <a:buChar char="•"/>
              <a:defRPr sz="2600" b="0" i="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1pPr>
            <a:lvl2pPr marL="742950" indent="-28575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Font typeface="Arial"/>
              <a:buChar char="–"/>
              <a:defRPr sz="2000" b="0" i="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2pPr>
            <a:lvl3pPr marL="1143000" indent="-22860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Font typeface="Arial"/>
              <a:buChar char="•"/>
              <a:defRPr sz="2000" b="0" i="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b="0" i="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400" b="1" dirty="0">
                <a:solidFill>
                  <a:srgbClr val="D97C34"/>
                </a:solidFill>
              </a:rPr>
              <a:t>General</a:t>
            </a:r>
          </a:p>
        </p:txBody>
      </p:sp>
      <p:sp>
        <p:nvSpPr>
          <p:cNvPr id="39" name="Content Placeholder 3"/>
          <p:cNvSpPr txBox="1">
            <a:spLocks/>
          </p:cNvSpPr>
          <p:nvPr userDrawn="1"/>
        </p:nvSpPr>
        <p:spPr>
          <a:xfrm>
            <a:off x="2785272" y="3639836"/>
            <a:ext cx="5423909" cy="50563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marL="342900" indent="-34290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Font typeface="Arial"/>
              <a:buChar char="•"/>
              <a:defRPr sz="2600" b="0" i="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1pPr>
            <a:lvl2pPr marL="742950" indent="-28575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Font typeface="Arial"/>
              <a:buChar char="–"/>
              <a:defRPr sz="2000" b="0" i="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2pPr>
            <a:lvl3pPr marL="1143000" indent="-22860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Font typeface="Arial"/>
              <a:buChar char="•"/>
              <a:defRPr sz="2000" b="0" i="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b="0" i="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200" dirty="0"/>
              <a:t>Business data that is not intended for public consumption.  However, this can be shared with external partners, as required</a:t>
            </a:r>
          </a:p>
        </p:txBody>
      </p:sp>
      <p:sp>
        <p:nvSpPr>
          <p:cNvPr id="40" name="Content Placeholder 3"/>
          <p:cNvSpPr txBox="1">
            <a:spLocks/>
          </p:cNvSpPr>
          <p:nvPr userDrawn="1"/>
        </p:nvSpPr>
        <p:spPr>
          <a:xfrm>
            <a:off x="447679" y="4417049"/>
            <a:ext cx="2337594" cy="511141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marL="342900" indent="-34290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Font typeface="Arial"/>
              <a:buChar char="•"/>
              <a:defRPr sz="2600" b="0" i="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1pPr>
            <a:lvl2pPr marL="742950" indent="-28575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Font typeface="Arial"/>
              <a:buChar char="–"/>
              <a:defRPr sz="2000" b="0" i="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2pPr>
            <a:lvl3pPr marL="1143000" indent="-22860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Font typeface="Arial"/>
              <a:buChar char="•"/>
              <a:defRPr sz="2000" b="0" i="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b="0" i="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400" b="1" dirty="0">
                <a:solidFill>
                  <a:srgbClr val="436837"/>
                </a:solidFill>
              </a:rPr>
              <a:t>Public</a:t>
            </a:r>
          </a:p>
        </p:txBody>
      </p:sp>
      <p:sp>
        <p:nvSpPr>
          <p:cNvPr id="41" name="Content Placeholder 3"/>
          <p:cNvSpPr txBox="1">
            <a:spLocks/>
          </p:cNvSpPr>
          <p:nvPr userDrawn="1"/>
        </p:nvSpPr>
        <p:spPr>
          <a:xfrm>
            <a:off x="2785272" y="4422553"/>
            <a:ext cx="5423909" cy="50563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marL="342900" indent="-34290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Font typeface="Arial"/>
              <a:buChar char="•"/>
              <a:defRPr sz="2600" b="0" i="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1pPr>
            <a:lvl2pPr marL="742950" indent="-28575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Font typeface="Arial"/>
              <a:buChar char="–"/>
              <a:defRPr sz="2000" b="0" i="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2pPr>
            <a:lvl3pPr marL="1143000" indent="-22860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Font typeface="Arial"/>
              <a:buChar char="•"/>
              <a:defRPr sz="2000" b="0" i="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b="0" i="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200" dirty="0"/>
              <a:t>Business data that is specifically prepared and approved for public consumption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Title of presentation goes here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7059237" y="6653447"/>
            <a:ext cx="2000098" cy="266699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fld id="{7B07F7B8-C24D-1B41-9BEC-30948AEBA53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01914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17550" y="630025"/>
            <a:ext cx="6933085" cy="476399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algn="l">
              <a:lnSpc>
                <a:spcPts val="2800"/>
              </a:lnSpc>
              <a:defRPr sz="2400" b="0" baseline="0">
                <a:solidFill>
                  <a:srgbClr val="68737A"/>
                </a:solidFill>
              </a:defRPr>
            </a:lvl1pPr>
          </a:lstStyle>
          <a:p>
            <a:r>
              <a:rPr lang="en-US" dirty="0"/>
              <a:t>Click to edit master text style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054866" y="508001"/>
            <a:ext cx="586740" cy="4693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054866" y="508001"/>
            <a:ext cx="586740" cy="4693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89DF542B-25C9-AF4D-A591-D885FA616F82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17558" y="422615"/>
            <a:ext cx="6933077" cy="156507"/>
          </a:xfrm>
          <a:prstGeom prst="rect">
            <a:avLst/>
          </a:prstGeom>
        </p:spPr>
        <p:txBody>
          <a:bodyPr lIns="9144" tIns="0" rIns="0" bIns="0" anchor="t" anchorCtr="0">
            <a:noAutofit/>
          </a:bodyPr>
          <a:lstStyle>
            <a:lvl1pPr marL="0" indent="0">
              <a:lnSpc>
                <a:spcPts val="1200"/>
              </a:lnSpc>
              <a:spcBef>
                <a:spcPts val="0"/>
              </a:spcBef>
              <a:buNone/>
              <a:defRPr sz="1200" b="0">
                <a:solidFill>
                  <a:schemeClr val="tx2"/>
                </a:solidFill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Footer Placeholder 4"/>
          <p:cNvSpPr txBox="1">
            <a:spLocks/>
          </p:cNvSpPr>
          <p:nvPr userDrawn="1"/>
        </p:nvSpPr>
        <p:spPr>
          <a:xfrm>
            <a:off x="7806259" y="6429032"/>
            <a:ext cx="615553" cy="102592"/>
          </a:xfrm>
          <a:prstGeom prst="rect">
            <a:avLst/>
          </a:prstGeom>
        </p:spPr>
        <p:txBody>
          <a:bodyPr vert="horz" wrap="none" lIns="0" tIns="0" rIns="0" bIns="0" rtlCol="0" anchor="t" anchorCtr="0">
            <a:sp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Verdana"/>
              </a:defRPr>
            </a:lvl1pPr>
          </a:lstStyle>
          <a:p>
            <a:pPr marL="0" marR="0" lvl="0" indent="0" algn="l" defTabSz="457189" rtl="0" eaLnBrk="1" fontAlgn="auto" latinLnBrk="0" hangingPunct="1">
              <a:lnSpc>
                <a:spcPts val="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Confidential</a:t>
            </a:r>
          </a:p>
        </p:txBody>
      </p:sp>
      <p:sp>
        <p:nvSpPr>
          <p:cNvPr id="19" name="Slide Number Placeholder 5"/>
          <p:cNvSpPr txBox="1">
            <a:spLocks/>
          </p:cNvSpPr>
          <p:nvPr userDrawn="1"/>
        </p:nvSpPr>
        <p:spPr>
          <a:xfrm>
            <a:off x="8506848" y="6429227"/>
            <a:ext cx="176330" cy="102592"/>
          </a:xfrm>
          <a:prstGeom prst="rect">
            <a:avLst/>
          </a:prstGeom>
        </p:spPr>
        <p:txBody>
          <a:bodyPr vert="horz" wrap="none" lIns="0" tIns="0" rIns="0" bIns="0" rtlCol="0" anchor="t" anchorCtr="0">
            <a:sp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Verdana"/>
              </a:defRPr>
            </a:lvl1pPr>
          </a:lstStyle>
          <a:p>
            <a:pPr marL="0" marR="0" lvl="0" indent="0" algn="r" defTabSz="457189" rtl="0" eaLnBrk="1" fontAlgn="auto" latinLnBrk="0" hangingPunct="1">
              <a:lnSpc>
                <a:spcPts val="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04C7F51-0DDD-404E-A28A-E5625C45B73C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68737A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pPr marL="0" marR="0" lvl="0" indent="0" algn="r" defTabSz="457189" rtl="0" eaLnBrk="1" fontAlgn="auto" latinLnBrk="0" hangingPunct="1">
                <a:lnSpc>
                  <a:spcPts val="8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68737A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700242-BB09-4840-A4B4-9AE4E890BFE5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717550" y="1458913"/>
            <a:ext cx="3781425" cy="480377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1D546B1-E65C-C84D-AB32-43AB668BD5C2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654550" y="1458913"/>
            <a:ext cx="3767138" cy="480377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069559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17549" y="630025"/>
            <a:ext cx="6933085" cy="476399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algn="l">
              <a:lnSpc>
                <a:spcPts val="2800"/>
              </a:lnSpc>
              <a:defRPr sz="2400" b="0" baseline="0">
                <a:solidFill>
                  <a:srgbClr val="68737A"/>
                </a:solidFill>
              </a:defRPr>
            </a:lvl1pPr>
          </a:lstStyle>
          <a:p>
            <a:r>
              <a:rPr lang="en-US" dirty="0"/>
              <a:t>Click to edit master text style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054866" y="508001"/>
            <a:ext cx="586740" cy="4693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054866" y="508001"/>
            <a:ext cx="586740" cy="4693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C14C3E38-1737-B247-9397-9762CE5C7F9B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17549" y="422615"/>
            <a:ext cx="6933077" cy="156507"/>
          </a:xfrm>
          <a:prstGeom prst="rect">
            <a:avLst/>
          </a:prstGeom>
        </p:spPr>
        <p:txBody>
          <a:bodyPr lIns="9144" tIns="0" rIns="0" bIns="0" anchor="t" anchorCtr="0">
            <a:noAutofit/>
          </a:bodyPr>
          <a:lstStyle>
            <a:lvl1pPr marL="0" indent="0">
              <a:lnSpc>
                <a:spcPts val="1200"/>
              </a:lnSpc>
              <a:spcBef>
                <a:spcPts val="0"/>
              </a:spcBef>
              <a:buNone/>
              <a:defRPr sz="1200" b="0">
                <a:solidFill>
                  <a:schemeClr val="tx2"/>
                </a:solidFill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Footer Placeholder 4"/>
          <p:cNvSpPr txBox="1">
            <a:spLocks/>
          </p:cNvSpPr>
          <p:nvPr userDrawn="1"/>
        </p:nvSpPr>
        <p:spPr>
          <a:xfrm>
            <a:off x="7806259" y="6429032"/>
            <a:ext cx="615553" cy="102592"/>
          </a:xfrm>
          <a:prstGeom prst="rect">
            <a:avLst/>
          </a:prstGeom>
        </p:spPr>
        <p:txBody>
          <a:bodyPr vert="horz" wrap="none" lIns="0" tIns="0" rIns="0" bIns="0" rtlCol="0" anchor="t" anchorCtr="0">
            <a:sp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Verdana"/>
              </a:defRPr>
            </a:lvl1pPr>
          </a:lstStyle>
          <a:p>
            <a:pPr marL="0" marR="0" lvl="0" indent="0" algn="l" defTabSz="457189" rtl="0" eaLnBrk="1" fontAlgn="auto" latinLnBrk="0" hangingPunct="1">
              <a:lnSpc>
                <a:spcPts val="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Confidential</a:t>
            </a:r>
          </a:p>
        </p:txBody>
      </p:sp>
      <p:sp>
        <p:nvSpPr>
          <p:cNvPr id="20" name="Slide Number Placeholder 5"/>
          <p:cNvSpPr txBox="1">
            <a:spLocks/>
          </p:cNvSpPr>
          <p:nvPr userDrawn="1"/>
        </p:nvSpPr>
        <p:spPr>
          <a:xfrm>
            <a:off x="8506848" y="6429227"/>
            <a:ext cx="176330" cy="102592"/>
          </a:xfrm>
          <a:prstGeom prst="rect">
            <a:avLst/>
          </a:prstGeom>
        </p:spPr>
        <p:txBody>
          <a:bodyPr vert="horz" wrap="none" lIns="0" tIns="0" rIns="0" bIns="0" rtlCol="0" anchor="t" anchorCtr="0">
            <a:sp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Verdana"/>
              </a:defRPr>
            </a:lvl1pPr>
          </a:lstStyle>
          <a:p>
            <a:pPr marL="0" marR="0" lvl="0" indent="0" algn="r" defTabSz="457189" rtl="0" eaLnBrk="1" fontAlgn="auto" latinLnBrk="0" hangingPunct="1">
              <a:lnSpc>
                <a:spcPts val="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04C7F51-0DDD-404E-A28A-E5625C45B73C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68737A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pPr marL="0" marR="0" lvl="0" indent="0" algn="r" defTabSz="457189" rtl="0" eaLnBrk="1" fontAlgn="auto" latinLnBrk="0" hangingPunct="1">
                <a:lnSpc>
                  <a:spcPts val="8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68737A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D0F8627-81FE-9C4F-8D05-F154079CA75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19138" y="1458913"/>
            <a:ext cx="1827212" cy="480377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FF7EDA7-6187-B846-95E6-4CE14A0957A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2644774" y="1458913"/>
            <a:ext cx="1828800" cy="480377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48D38EA6-94BC-974E-8D92-B3E215239787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572000" y="1458913"/>
            <a:ext cx="3849688" cy="480377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625022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17550" y="630025"/>
            <a:ext cx="6933085" cy="476399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algn="l">
              <a:lnSpc>
                <a:spcPts val="2800"/>
              </a:lnSpc>
              <a:defRPr sz="2400" b="0" baseline="0">
                <a:solidFill>
                  <a:srgbClr val="68737A"/>
                </a:solidFill>
              </a:defRPr>
            </a:lvl1pPr>
          </a:lstStyle>
          <a:p>
            <a:r>
              <a:rPr lang="en-US" dirty="0"/>
              <a:t>Click to edit master text style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054866" y="508001"/>
            <a:ext cx="586740" cy="4693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054866" y="508001"/>
            <a:ext cx="586740" cy="4693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4" name="Text Placeholder 23">
            <a:extLst>
              <a:ext uri="{FF2B5EF4-FFF2-40B4-BE49-F238E27FC236}">
                <a16:creationId xmlns:a16="http://schemas.microsoft.com/office/drawing/2014/main" id="{7A566DAF-9FA7-7C44-9F64-0AE2915C864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17550" y="1466060"/>
            <a:ext cx="1197238" cy="4478149"/>
          </a:xfrm>
        </p:spPr>
        <p:txBody>
          <a:bodyPr wrap="square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6" name="Text Placeholder 23">
            <a:extLst>
              <a:ext uri="{FF2B5EF4-FFF2-40B4-BE49-F238E27FC236}">
                <a16:creationId xmlns:a16="http://schemas.microsoft.com/office/drawing/2014/main" id="{EE4FB9BC-EBBF-FB41-A9D7-90BECD27F68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22862" y="1466060"/>
            <a:ext cx="1197238" cy="4478149"/>
          </a:xfrm>
        </p:spPr>
        <p:txBody>
          <a:bodyPr wrap="square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7" name="Text Placeholder 23">
            <a:extLst>
              <a:ext uri="{FF2B5EF4-FFF2-40B4-BE49-F238E27FC236}">
                <a16:creationId xmlns:a16="http://schemas.microsoft.com/office/drawing/2014/main" id="{1C41E36F-2816-3644-A8DD-0E507C4C02B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921798" y="1466060"/>
            <a:ext cx="1197238" cy="4478149"/>
          </a:xfrm>
        </p:spPr>
        <p:txBody>
          <a:bodyPr wrap="square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20" name="Text Placeholder 23">
            <a:extLst>
              <a:ext uri="{FF2B5EF4-FFF2-40B4-BE49-F238E27FC236}">
                <a16:creationId xmlns:a16="http://schemas.microsoft.com/office/drawing/2014/main" id="{A7F5903C-36F9-7948-9510-E260CBD5398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20736" y="1466060"/>
            <a:ext cx="1197238" cy="4478149"/>
          </a:xfrm>
        </p:spPr>
        <p:txBody>
          <a:bodyPr wrap="square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21" name="Text Placeholder 23">
            <a:extLst>
              <a:ext uri="{FF2B5EF4-FFF2-40B4-BE49-F238E27FC236}">
                <a16:creationId xmlns:a16="http://schemas.microsoft.com/office/drawing/2014/main" id="{026A54C0-6066-184B-A41D-6604C61C454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319674" y="1466060"/>
            <a:ext cx="1197238" cy="4478149"/>
          </a:xfrm>
        </p:spPr>
        <p:txBody>
          <a:bodyPr wrap="square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22" name="Text Placeholder 23">
            <a:extLst>
              <a:ext uri="{FF2B5EF4-FFF2-40B4-BE49-F238E27FC236}">
                <a16:creationId xmlns:a16="http://schemas.microsoft.com/office/drawing/2014/main" id="{93C63DF9-60BB-8C43-A5C6-A3F00BD9584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18612" y="1466060"/>
            <a:ext cx="1197238" cy="4478149"/>
          </a:xfrm>
        </p:spPr>
        <p:txBody>
          <a:bodyPr wrap="square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76E1AB81-FB7B-944F-BEF5-625965C337D0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17558" y="422615"/>
            <a:ext cx="6933077" cy="156507"/>
          </a:xfrm>
          <a:prstGeom prst="rect">
            <a:avLst/>
          </a:prstGeom>
        </p:spPr>
        <p:txBody>
          <a:bodyPr lIns="9144" tIns="0" rIns="0" bIns="0" anchor="t" anchorCtr="0">
            <a:noAutofit/>
          </a:bodyPr>
          <a:lstStyle>
            <a:lvl1pPr marL="0" indent="0">
              <a:lnSpc>
                <a:spcPts val="1200"/>
              </a:lnSpc>
              <a:spcBef>
                <a:spcPts val="0"/>
              </a:spcBef>
              <a:buNone/>
              <a:defRPr sz="1200" b="0">
                <a:solidFill>
                  <a:schemeClr val="tx2"/>
                </a:solidFill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Footer Placeholder 4"/>
          <p:cNvSpPr txBox="1">
            <a:spLocks/>
          </p:cNvSpPr>
          <p:nvPr userDrawn="1"/>
        </p:nvSpPr>
        <p:spPr>
          <a:xfrm>
            <a:off x="7806259" y="6429032"/>
            <a:ext cx="615553" cy="102592"/>
          </a:xfrm>
          <a:prstGeom prst="rect">
            <a:avLst/>
          </a:prstGeom>
        </p:spPr>
        <p:txBody>
          <a:bodyPr vert="horz" wrap="none" lIns="0" tIns="0" rIns="0" bIns="0" rtlCol="0" anchor="t" anchorCtr="0">
            <a:sp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Verdana"/>
              </a:defRPr>
            </a:lvl1pPr>
          </a:lstStyle>
          <a:p>
            <a:pPr marL="0" marR="0" lvl="0" indent="0" algn="l" defTabSz="457189" rtl="0" eaLnBrk="1" fontAlgn="auto" latinLnBrk="0" hangingPunct="1">
              <a:lnSpc>
                <a:spcPts val="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Confidential</a:t>
            </a:r>
          </a:p>
        </p:txBody>
      </p:sp>
      <p:sp>
        <p:nvSpPr>
          <p:cNvPr id="24" name="Slide Number Placeholder 5"/>
          <p:cNvSpPr txBox="1">
            <a:spLocks/>
          </p:cNvSpPr>
          <p:nvPr userDrawn="1"/>
        </p:nvSpPr>
        <p:spPr>
          <a:xfrm>
            <a:off x="8506848" y="6429227"/>
            <a:ext cx="176330" cy="102592"/>
          </a:xfrm>
          <a:prstGeom prst="rect">
            <a:avLst/>
          </a:prstGeom>
        </p:spPr>
        <p:txBody>
          <a:bodyPr vert="horz" wrap="none" lIns="0" tIns="0" rIns="0" bIns="0" rtlCol="0" anchor="t" anchorCtr="0">
            <a:sp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Verdana"/>
              </a:defRPr>
            </a:lvl1pPr>
          </a:lstStyle>
          <a:p>
            <a:pPr marL="0" marR="0" lvl="0" indent="0" algn="r" defTabSz="457189" rtl="0" eaLnBrk="1" fontAlgn="auto" latinLnBrk="0" hangingPunct="1">
              <a:lnSpc>
                <a:spcPts val="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04C7F51-0DDD-404E-A28A-E5625C45B73C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68737A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pPr marL="0" marR="0" lvl="0" indent="0" algn="r" defTabSz="457189" rtl="0" eaLnBrk="1" fontAlgn="auto" latinLnBrk="0" hangingPunct="1">
                <a:lnSpc>
                  <a:spcPts val="8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68737A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935862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Title and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054866" y="508001"/>
            <a:ext cx="586740" cy="4693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054866" y="508001"/>
            <a:ext cx="586740" cy="4693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12FCA7DF-2480-AE42-87EA-F0D36D0FCA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7550" y="630025"/>
            <a:ext cx="6933085" cy="777861"/>
          </a:xfrm>
          <a:prstGeom prst="rect">
            <a:avLst/>
          </a:prstGeom>
        </p:spPr>
        <p:txBody>
          <a:bodyPr wrap="square" lIns="0" tIns="0" rIns="0" bIns="0" anchor="t" anchorCtr="0">
            <a:normAutofit/>
          </a:bodyPr>
          <a:lstStyle>
            <a:lvl1pPr algn="l">
              <a:lnSpc>
                <a:spcPts val="2800"/>
              </a:lnSpc>
              <a:defRPr sz="2400" b="0" baseline="0">
                <a:solidFill>
                  <a:srgbClr val="68737A"/>
                </a:solidFill>
              </a:defRPr>
            </a:lvl1pPr>
          </a:lstStyle>
          <a:p>
            <a:pPr lvl="0"/>
            <a:r>
              <a:rPr lang="en-US" dirty="0"/>
              <a:t>Click to edit master text style with long title copywriting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AA5366F2-DD5B-674B-9BA1-AE7503D1B2C1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17550" y="422615"/>
            <a:ext cx="6933077" cy="156507"/>
          </a:xfrm>
          <a:prstGeom prst="rect">
            <a:avLst/>
          </a:prstGeom>
        </p:spPr>
        <p:txBody>
          <a:bodyPr lIns="9144" tIns="0" rIns="0" bIns="0" anchor="t" anchorCtr="0">
            <a:noAutofit/>
          </a:bodyPr>
          <a:lstStyle>
            <a:lvl1pPr marL="0" indent="0">
              <a:lnSpc>
                <a:spcPts val="1200"/>
              </a:lnSpc>
              <a:spcBef>
                <a:spcPts val="0"/>
              </a:spcBef>
              <a:buNone/>
              <a:defRPr sz="1200" b="0">
                <a:solidFill>
                  <a:schemeClr val="tx2"/>
                </a:solidFill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Footer Placeholder 4"/>
          <p:cNvSpPr txBox="1">
            <a:spLocks/>
          </p:cNvSpPr>
          <p:nvPr userDrawn="1"/>
        </p:nvSpPr>
        <p:spPr>
          <a:xfrm>
            <a:off x="7806259" y="6429032"/>
            <a:ext cx="615553" cy="102592"/>
          </a:xfrm>
          <a:prstGeom prst="rect">
            <a:avLst/>
          </a:prstGeom>
        </p:spPr>
        <p:txBody>
          <a:bodyPr vert="horz" wrap="none" lIns="0" tIns="0" rIns="0" bIns="0" rtlCol="0" anchor="t" anchorCtr="0">
            <a:sp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Verdana"/>
              </a:defRPr>
            </a:lvl1pPr>
          </a:lstStyle>
          <a:p>
            <a:pPr marL="0" marR="0" lvl="0" indent="0" algn="l" defTabSz="457189" rtl="0" eaLnBrk="1" fontAlgn="auto" latinLnBrk="0" hangingPunct="1">
              <a:lnSpc>
                <a:spcPts val="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Confidential</a:t>
            </a:r>
          </a:p>
        </p:txBody>
      </p:sp>
      <p:sp>
        <p:nvSpPr>
          <p:cNvPr id="17" name="Slide Number Placeholder 5"/>
          <p:cNvSpPr txBox="1">
            <a:spLocks/>
          </p:cNvSpPr>
          <p:nvPr userDrawn="1"/>
        </p:nvSpPr>
        <p:spPr>
          <a:xfrm>
            <a:off x="8506848" y="6429227"/>
            <a:ext cx="176330" cy="102592"/>
          </a:xfrm>
          <a:prstGeom prst="rect">
            <a:avLst/>
          </a:prstGeom>
        </p:spPr>
        <p:txBody>
          <a:bodyPr vert="horz" wrap="none" lIns="0" tIns="0" rIns="0" bIns="0" rtlCol="0" anchor="t" anchorCtr="0">
            <a:sp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Verdana"/>
              </a:defRPr>
            </a:lvl1pPr>
          </a:lstStyle>
          <a:p>
            <a:pPr marL="0" marR="0" lvl="0" indent="0" algn="r" defTabSz="457189" rtl="0" eaLnBrk="1" fontAlgn="auto" latinLnBrk="0" hangingPunct="1">
              <a:lnSpc>
                <a:spcPts val="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04C7F51-0DDD-404E-A28A-E5625C45B73C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68737A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pPr marL="0" marR="0" lvl="0" indent="0" algn="r" defTabSz="457189" rtl="0" eaLnBrk="1" fontAlgn="auto" latinLnBrk="0" hangingPunct="1">
                <a:lnSpc>
                  <a:spcPts val="8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68737A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A092F7-57C6-4548-972C-9CF03E17A52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19138" y="1879600"/>
            <a:ext cx="7700962" cy="43830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663761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054866" y="508001"/>
            <a:ext cx="586740" cy="4693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054866" y="508001"/>
            <a:ext cx="586740" cy="4693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12FCA7DF-2480-AE42-87EA-F0D36D0FCA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7550" y="630026"/>
            <a:ext cx="6933085" cy="770603"/>
          </a:xfrm>
          <a:prstGeom prst="rect">
            <a:avLst/>
          </a:prstGeom>
        </p:spPr>
        <p:txBody>
          <a:bodyPr wrap="square" lIns="0" tIns="0" rIns="0" bIns="0" anchor="t" anchorCtr="0">
            <a:normAutofit/>
          </a:bodyPr>
          <a:lstStyle>
            <a:lvl1pPr algn="l">
              <a:lnSpc>
                <a:spcPts val="2800"/>
              </a:lnSpc>
              <a:defRPr sz="2400" b="0" baseline="0">
                <a:solidFill>
                  <a:srgbClr val="68737A"/>
                </a:solidFill>
              </a:defRPr>
            </a:lvl1pPr>
          </a:lstStyle>
          <a:p>
            <a:pPr lvl="0"/>
            <a:r>
              <a:rPr lang="en-US" dirty="0"/>
              <a:t>Click to edit master text style with long title copywriting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3A325E5B-0354-114E-B9CE-0D2528DBF44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17558" y="422615"/>
            <a:ext cx="6933077" cy="156507"/>
          </a:xfrm>
          <a:prstGeom prst="rect">
            <a:avLst/>
          </a:prstGeom>
        </p:spPr>
        <p:txBody>
          <a:bodyPr lIns="9144" tIns="0" rIns="0" bIns="0" anchor="t" anchorCtr="0">
            <a:noAutofit/>
          </a:bodyPr>
          <a:lstStyle>
            <a:lvl1pPr marL="0" indent="0">
              <a:lnSpc>
                <a:spcPts val="1200"/>
              </a:lnSpc>
              <a:spcBef>
                <a:spcPts val="0"/>
              </a:spcBef>
              <a:buNone/>
              <a:defRPr sz="1200" b="0">
                <a:solidFill>
                  <a:schemeClr val="tx2"/>
                </a:solidFill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Footer Placeholder 4"/>
          <p:cNvSpPr txBox="1">
            <a:spLocks/>
          </p:cNvSpPr>
          <p:nvPr userDrawn="1"/>
        </p:nvSpPr>
        <p:spPr>
          <a:xfrm>
            <a:off x="7806259" y="6429032"/>
            <a:ext cx="615553" cy="102592"/>
          </a:xfrm>
          <a:prstGeom prst="rect">
            <a:avLst/>
          </a:prstGeom>
        </p:spPr>
        <p:txBody>
          <a:bodyPr vert="horz" wrap="none" lIns="0" tIns="0" rIns="0" bIns="0" rtlCol="0" anchor="t" anchorCtr="0">
            <a:sp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Verdana"/>
              </a:defRPr>
            </a:lvl1pPr>
          </a:lstStyle>
          <a:p>
            <a:pPr marL="0" marR="0" lvl="0" indent="0" algn="l" defTabSz="457189" rtl="0" eaLnBrk="1" fontAlgn="auto" latinLnBrk="0" hangingPunct="1">
              <a:lnSpc>
                <a:spcPts val="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Confidential</a:t>
            </a:r>
          </a:p>
        </p:txBody>
      </p:sp>
      <p:sp>
        <p:nvSpPr>
          <p:cNvPr id="17" name="Slide Number Placeholder 5"/>
          <p:cNvSpPr txBox="1">
            <a:spLocks/>
          </p:cNvSpPr>
          <p:nvPr userDrawn="1"/>
        </p:nvSpPr>
        <p:spPr>
          <a:xfrm>
            <a:off x="8506848" y="6429227"/>
            <a:ext cx="176330" cy="102592"/>
          </a:xfrm>
          <a:prstGeom prst="rect">
            <a:avLst/>
          </a:prstGeom>
        </p:spPr>
        <p:txBody>
          <a:bodyPr vert="horz" wrap="none" lIns="0" tIns="0" rIns="0" bIns="0" rtlCol="0" anchor="t" anchorCtr="0">
            <a:sp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Verdana"/>
              </a:defRPr>
            </a:lvl1pPr>
          </a:lstStyle>
          <a:p>
            <a:pPr marL="0" marR="0" lvl="0" indent="0" algn="r" defTabSz="457189" rtl="0" eaLnBrk="1" fontAlgn="auto" latinLnBrk="0" hangingPunct="1">
              <a:lnSpc>
                <a:spcPts val="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04C7F51-0DDD-404E-A28A-E5625C45B73C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68737A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pPr marL="0" marR="0" lvl="0" indent="0" algn="r" defTabSz="457189" rtl="0" eaLnBrk="1" fontAlgn="auto" latinLnBrk="0" hangingPunct="1">
                <a:lnSpc>
                  <a:spcPts val="8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68737A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5493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30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4.xml"/><Relationship Id="rId7" Type="http://schemas.openxmlformats.org/officeDocument/2006/relationships/slideLayout" Target="../slideLayouts/slideLayout38.xml"/><Relationship Id="rId2" Type="http://schemas.openxmlformats.org/officeDocument/2006/relationships/slideLayout" Target="../slideLayouts/slideLayout33.xml"/><Relationship Id="rId1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5.xml"/><Relationship Id="rId9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2.xml"/><Relationship Id="rId2" Type="http://schemas.openxmlformats.org/officeDocument/2006/relationships/slideLayout" Target="../slideLayouts/slideLayout41.xml"/><Relationship Id="rId1" Type="http://schemas.openxmlformats.org/officeDocument/2006/relationships/slideLayout" Target="../slideLayouts/slideLayout40.xml"/><Relationship Id="rId5" Type="http://schemas.openxmlformats.org/officeDocument/2006/relationships/theme" Target="../theme/theme5.xml"/><Relationship Id="rId4" Type="http://schemas.openxmlformats.org/officeDocument/2006/relationships/slideLayout" Target="../slideLayouts/slideLayout4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6401" y="1458912"/>
            <a:ext cx="7703699" cy="4803776"/>
          </a:xfrm>
          <a:prstGeom prst="rect">
            <a:avLst/>
          </a:prstGeom>
        </p:spPr>
        <p:txBody>
          <a:bodyPr vert="horz" lIns="9144" tIns="0" rIns="0" bIns="0" rtlCol="0">
            <a:normAutofit/>
          </a:bodyPr>
          <a:lstStyle/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>
                <a:tab pos="450850" algn="l"/>
                <a:tab pos="909638" algn="l"/>
                <a:tab pos="1368425" algn="l"/>
                <a:tab pos="1814513" algn="l"/>
              </a:tabLst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687379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Edit Master text styles</a:t>
            </a:r>
          </a:p>
          <a:p>
            <a:pPr marL="347472" marR="0" lvl="1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System Font Regular"/>
              <a:buChar char="–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687379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Second level</a:t>
            </a:r>
          </a:p>
          <a:p>
            <a:pPr marL="521208" marR="0" lvl="2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Courier New" panose="020F0502020204030204" pitchFamily="34" charset="0"/>
              <a:buChar char="o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687379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Third level</a:t>
            </a:r>
          </a:p>
          <a:p>
            <a:pPr marL="694944" marR="0" lvl="3" indent="-171450" algn="l" defTabSz="17373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687379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Fourth level</a:t>
            </a:r>
          </a:p>
          <a:p>
            <a:pPr marL="868680" marR="0" lvl="4" indent="-169863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687379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Fifth level</a:t>
            </a:r>
          </a:p>
          <a:p>
            <a:pPr marL="1042416" marR="0" lvl="5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/>
              <a:buChar char="•"/>
              <a:tabLst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68737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16400" y="630025"/>
            <a:ext cx="6933600" cy="349313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lvl="0"/>
            <a:r>
              <a:rPr lang="en-GB" dirty="0"/>
              <a:t>Click to edit master text style</a:t>
            </a:r>
          </a:p>
        </p:txBody>
      </p:sp>
    </p:spTree>
    <p:extLst>
      <p:ext uri="{BB962C8B-B14F-4D97-AF65-F5344CB8AC3E}">
        <p14:creationId xmlns:p14="http://schemas.microsoft.com/office/powerpoint/2010/main" val="6826724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1" r:id="rId4"/>
    <p:sldLayoutId id="2147483691" r:id="rId5"/>
    <p:sldLayoutId id="2147483692" r:id="rId6"/>
    <p:sldLayoutId id="2147483697" r:id="rId7"/>
    <p:sldLayoutId id="2147483693" r:id="rId8"/>
    <p:sldLayoutId id="2147483694" r:id="rId9"/>
    <p:sldLayoutId id="2147483695" r:id="rId10"/>
    <p:sldLayoutId id="2147483696" r:id="rId11"/>
    <p:sldLayoutId id="2147483698" r:id="rId12"/>
    <p:sldLayoutId id="2147483699" r:id="rId13"/>
    <p:sldLayoutId id="2147483701" r:id="rId14"/>
    <p:sldLayoutId id="2147483702" r:id="rId15"/>
    <p:sldLayoutId id="2147483783" r:id="rId16"/>
  </p:sldLayoutIdLst>
  <p:hf sldNum="0" hdr="0" ftr="0" dt="0"/>
  <p:txStyles>
    <p:titleStyle>
      <a:lvl1pPr algn="l" defTabSz="457189" rtl="0" eaLnBrk="1" latinLnBrk="0" hangingPunct="1">
        <a:lnSpc>
          <a:spcPts val="2800"/>
        </a:lnSpc>
        <a:spcBef>
          <a:spcPct val="0"/>
        </a:spcBef>
        <a:buNone/>
        <a:defRPr sz="2400" kern="1200">
          <a:solidFill>
            <a:srgbClr val="68737A"/>
          </a:solidFill>
          <a:latin typeface="Verdana"/>
          <a:ea typeface="+mj-ea"/>
          <a:cs typeface="+mj-cs"/>
        </a:defRPr>
      </a:lvl1pPr>
    </p:titleStyle>
    <p:bodyStyle>
      <a:lvl1pPr marL="171450" marR="0" indent="-171450" algn="l" defTabSz="457200" rtl="0" eaLnBrk="1" fontAlgn="auto" latinLnBrk="0" hangingPunct="1">
        <a:lnSpc>
          <a:spcPct val="100000"/>
        </a:lnSpc>
        <a:spcBef>
          <a:spcPts val="0"/>
        </a:spcBef>
        <a:spcAft>
          <a:spcPts val="600"/>
        </a:spcAft>
        <a:buClrTx/>
        <a:buSzTx/>
        <a:buFont typeface="Arial" panose="020B0604020202020204" pitchFamily="34" charset="0"/>
        <a:buChar char="•"/>
        <a:tabLst>
          <a:tab pos="450850" algn="l"/>
          <a:tab pos="909638" algn="l"/>
          <a:tab pos="1368425" algn="l"/>
          <a:tab pos="1814513" algn="l"/>
        </a:tabLst>
        <a:defRPr sz="1200" kern="1200" baseline="0">
          <a:solidFill>
            <a:schemeClr val="tx1"/>
          </a:solidFill>
          <a:latin typeface="Verdana"/>
          <a:ea typeface="+mn-ea"/>
          <a:cs typeface="+mn-cs"/>
        </a:defRPr>
      </a:lvl1pPr>
      <a:lvl2pPr marL="347472" marR="0" indent="-171450" algn="l" defTabSz="457200" rtl="0" eaLnBrk="1" fontAlgn="auto" latinLnBrk="0" hangingPunct="1">
        <a:lnSpc>
          <a:spcPct val="100000"/>
        </a:lnSpc>
        <a:spcBef>
          <a:spcPts val="0"/>
        </a:spcBef>
        <a:spcAft>
          <a:spcPts val="600"/>
        </a:spcAft>
        <a:buClrTx/>
        <a:buSzTx/>
        <a:buFont typeface="System Font Regular"/>
        <a:buChar char="–"/>
        <a:tabLst/>
        <a:defRPr sz="1200" kern="1200">
          <a:solidFill>
            <a:schemeClr val="tx1"/>
          </a:solidFill>
          <a:latin typeface="Verdana"/>
          <a:ea typeface="+mn-ea"/>
          <a:cs typeface="+mn-cs"/>
        </a:defRPr>
      </a:lvl2pPr>
      <a:lvl3pPr marL="521208" marR="0" indent="-171450" algn="l" defTabSz="457200" rtl="0" eaLnBrk="1" fontAlgn="auto" latinLnBrk="0" hangingPunct="1">
        <a:lnSpc>
          <a:spcPct val="100000"/>
        </a:lnSpc>
        <a:spcBef>
          <a:spcPts val="0"/>
        </a:spcBef>
        <a:spcAft>
          <a:spcPts val="600"/>
        </a:spcAft>
        <a:buClrTx/>
        <a:buSzTx/>
        <a:buFont typeface="Courier New" panose="020F0502020204030204" pitchFamily="34" charset="0"/>
        <a:buChar char="o"/>
        <a:tabLst/>
        <a:defRPr sz="1100" kern="1200">
          <a:solidFill>
            <a:schemeClr val="tx1"/>
          </a:solidFill>
          <a:latin typeface="Verdana"/>
          <a:ea typeface="+mn-ea"/>
          <a:cs typeface="+mn-cs"/>
        </a:defRPr>
      </a:lvl3pPr>
      <a:lvl4pPr marL="694944" marR="0" indent="-171450" algn="l" defTabSz="173736" rtl="0" eaLnBrk="1" fontAlgn="auto" latinLnBrk="0" hangingPunct="1">
        <a:lnSpc>
          <a:spcPct val="100000"/>
        </a:lnSpc>
        <a:spcBef>
          <a:spcPts val="0"/>
        </a:spcBef>
        <a:spcAft>
          <a:spcPts val="600"/>
        </a:spcAft>
        <a:buClrTx/>
        <a:buSzTx/>
        <a:buFont typeface="Wingdings" pitchFamily="2" charset="2"/>
        <a:buChar char="Ø"/>
        <a:tabLst/>
        <a:defRPr sz="1000" kern="1200">
          <a:solidFill>
            <a:schemeClr val="tx1"/>
          </a:solidFill>
          <a:latin typeface="Verdana"/>
          <a:ea typeface="+mn-ea"/>
          <a:cs typeface="+mn-cs"/>
        </a:defRPr>
      </a:lvl4pPr>
      <a:lvl5pPr marL="868680" marR="0" indent="-169863" algn="l" defTabSz="457200" rtl="0" eaLnBrk="1" fontAlgn="auto" latinLnBrk="0" hangingPunct="1">
        <a:lnSpc>
          <a:spcPct val="100000"/>
        </a:lnSpc>
        <a:spcBef>
          <a:spcPts val="0"/>
        </a:spcBef>
        <a:spcAft>
          <a:spcPts val="600"/>
        </a:spcAft>
        <a:buClrTx/>
        <a:buSzTx/>
        <a:buFont typeface="Wingdings" pitchFamily="2" charset="2"/>
        <a:buChar char="§"/>
        <a:tabLst/>
        <a:defRPr sz="900" kern="1200" baseline="0">
          <a:solidFill>
            <a:schemeClr val="tx1"/>
          </a:solidFill>
          <a:latin typeface="Verdana"/>
          <a:ea typeface="+mn-ea"/>
          <a:cs typeface="+mn-cs"/>
        </a:defRPr>
      </a:lvl5pPr>
      <a:lvl6pPr marL="1042416" marR="0" indent="-171450" algn="l" defTabSz="457200" rtl="0" eaLnBrk="1" fontAlgn="auto" latinLnBrk="0" hangingPunct="1">
        <a:lnSpc>
          <a:spcPct val="100000"/>
        </a:lnSpc>
        <a:spcBef>
          <a:spcPts val="0"/>
        </a:spcBef>
        <a:spcAft>
          <a:spcPts val="600"/>
        </a:spcAft>
        <a:buClrTx/>
        <a:buSzTx/>
        <a:buFont typeface="Arial"/>
        <a:buChar char="•"/>
        <a:tabLst/>
        <a:defRPr sz="9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2880" userDrawn="1">
          <p15:clr>
            <a:srgbClr val="F26B43"/>
          </p15:clr>
        </p15:guide>
        <p15:guide id="3" orient="horz" pos="919" userDrawn="1">
          <p15:clr>
            <a:srgbClr val="F26B43"/>
          </p15:clr>
        </p15:guide>
        <p15:guide id="4" pos="453" userDrawn="1">
          <p15:clr>
            <a:srgbClr val="F26B43"/>
          </p15:clr>
        </p15:guide>
        <p15:guide id="5" pos="5304" userDrawn="1">
          <p15:clr>
            <a:srgbClr val="F26B43"/>
          </p15:clr>
        </p15:guide>
        <p15:guide id="6" orient="horz" pos="3945" userDrawn="1">
          <p15:clr>
            <a:srgbClr val="F26B43"/>
          </p15:clr>
        </p15:guide>
        <p15:guide id="7" orient="horz" pos="1184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8776" y="452438"/>
            <a:ext cx="6880224" cy="506412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3063" y="1449386"/>
            <a:ext cx="8417405" cy="47482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4665" y="6591301"/>
            <a:ext cx="4198937" cy="2667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1000">
                <a:solidFill>
                  <a:schemeClr val="bg1"/>
                </a:solidFill>
                <a:latin typeface="Calibri"/>
              </a:defRPr>
            </a:lvl1pPr>
          </a:lstStyle>
          <a:p>
            <a:r>
              <a:rPr lang="en-US" dirty="0"/>
              <a:t>Title of presentation goes here</a:t>
            </a:r>
          </a:p>
        </p:txBody>
      </p:sp>
      <p:sp>
        <p:nvSpPr>
          <p:cNvPr id="9" name="Slide Number Placeholder 12"/>
          <p:cNvSpPr>
            <a:spLocks noGrp="1"/>
          </p:cNvSpPr>
          <p:nvPr>
            <p:ph type="sldNum" sz="quarter" idx="4"/>
          </p:nvPr>
        </p:nvSpPr>
        <p:spPr>
          <a:xfrm>
            <a:off x="7059237" y="6591301"/>
            <a:ext cx="2000098" cy="266699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fld id="{7B07F7B8-C24D-1B41-9BEC-30948AEBA53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1006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2" r:id="rId2"/>
    <p:sldLayoutId id="2147483733" r:id="rId3"/>
    <p:sldLayoutId id="2147483734" r:id="rId4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3000" b="1" i="0" kern="1200" baseline="0">
          <a:solidFill>
            <a:schemeClr val="tx1"/>
          </a:solidFill>
          <a:latin typeface="Calibri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8776" y="452438"/>
            <a:ext cx="6880224" cy="506412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3063" y="1449386"/>
            <a:ext cx="8417405" cy="47482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73063" y="6356351"/>
            <a:ext cx="4198937" cy="2667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1000">
                <a:solidFill>
                  <a:srgbClr val="717375"/>
                </a:solidFill>
                <a:latin typeface="Calibri"/>
              </a:defRPr>
            </a:lvl1pPr>
          </a:lstStyle>
          <a:p>
            <a:r>
              <a:rPr lang="en-US" dirty="0"/>
              <a:t>Title of presentation goes here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790372" y="6356351"/>
            <a:ext cx="2000098" cy="266699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  <a:latin typeface="Calibri"/>
              </a:defRPr>
            </a:lvl1pPr>
          </a:lstStyle>
          <a:p>
            <a:fld id="{7B07F7B8-C24D-1B41-9BEC-30948AEBA53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1588" y="6693139"/>
            <a:ext cx="9144000" cy="180000"/>
          </a:xfrm>
          <a:prstGeom prst="rect">
            <a:avLst/>
          </a:prstGeom>
          <a:solidFill>
            <a:srgbClr val="E21D3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Footer Placeholder 4"/>
          <p:cNvSpPr txBox="1">
            <a:spLocks/>
          </p:cNvSpPr>
          <p:nvPr userDrawn="1"/>
        </p:nvSpPr>
        <p:spPr>
          <a:xfrm>
            <a:off x="373064" y="6694545"/>
            <a:ext cx="4198937" cy="17859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1000" b="0" i="0" kern="1200">
                <a:solidFill>
                  <a:schemeClr val="bg1"/>
                </a:solidFill>
                <a:latin typeface="Calibri"/>
                <a:ea typeface="+mn-ea"/>
                <a:cs typeface="Calibri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9798828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40" r:id="rId3"/>
    <p:sldLayoutId id="2147483741" r:id="rId4"/>
    <p:sldLayoutId id="2147483742" r:id="rId5"/>
    <p:sldLayoutId id="2147483743" r:id="rId6"/>
    <p:sldLayoutId id="2147483744" r:id="rId7"/>
    <p:sldLayoutId id="2147483745" r:id="rId8"/>
    <p:sldLayoutId id="2147483746" r:id="rId9"/>
    <p:sldLayoutId id="2147483747" r:id="rId10"/>
    <p:sldLayoutId id="2147483748" r:id="rId11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000" b="1" i="0" kern="1200" baseline="0">
          <a:solidFill>
            <a:schemeClr val="tx1"/>
          </a:solidFill>
          <a:latin typeface="Calibri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588" y="6693139"/>
            <a:ext cx="9144000" cy="180000"/>
          </a:xfrm>
          <a:prstGeom prst="rect">
            <a:avLst/>
          </a:prstGeom>
          <a:solidFill>
            <a:srgbClr val="E21D3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8776" y="452438"/>
            <a:ext cx="6880224" cy="506412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3063" y="1449386"/>
            <a:ext cx="8417405" cy="47482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73063" y="6356351"/>
            <a:ext cx="4198937" cy="2667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1000">
                <a:solidFill>
                  <a:srgbClr val="717375"/>
                </a:solidFill>
                <a:latin typeface="Calibri"/>
              </a:defRPr>
            </a:lvl1pPr>
          </a:lstStyle>
          <a:p>
            <a:pPr defTabSz="457200"/>
            <a:r>
              <a:rPr lang="en-US" dirty="0"/>
              <a:t>Title of presentation goes here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80000" y="6696000"/>
            <a:ext cx="720000" cy="18000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1000">
                <a:solidFill>
                  <a:schemeClr val="bg1"/>
                </a:solidFill>
                <a:latin typeface="Calibri"/>
              </a:defRPr>
            </a:lvl1pPr>
          </a:lstStyle>
          <a:p>
            <a:pPr defTabSz="457200"/>
            <a:fld id="{67EC08D1-3983-4D69-99BA-27DE8309F208}" type="slidenum">
              <a:rPr lang="en-US" smtClean="0">
                <a:solidFill>
                  <a:prstClr val="white"/>
                </a:solidFill>
              </a:rPr>
              <a:pPr defTabSz="457200"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8" name="Footer Placeholder 4"/>
          <p:cNvSpPr txBox="1">
            <a:spLocks/>
          </p:cNvSpPr>
          <p:nvPr/>
        </p:nvSpPr>
        <p:spPr>
          <a:xfrm>
            <a:off x="373064" y="6694545"/>
            <a:ext cx="4198937" cy="17859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1000" b="0" i="0" kern="1200">
                <a:solidFill>
                  <a:schemeClr val="bg1"/>
                </a:solidFill>
                <a:latin typeface="Calibri"/>
                <a:ea typeface="+mn-ea"/>
                <a:cs typeface="Calibri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prstClr val="white"/>
                </a:solidFill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25179186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0" r:id="rId1"/>
    <p:sldLayoutId id="2147483751" r:id="rId2"/>
    <p:sldLayoutId id="2147483752" r:id="rId3"/>
    <p:sldLayoutId id="2147483753" r:id="rId4"/>
    <p:sldLayoutId id="2147483754" r:id="rId5"/>
    <p:sldLayoutId id="2147483755" r:id="rId6"/>
    <p:sldLayoutId id="2147483756" r:id="rId7"/>
    <p:sldLayoutId id="2147483757" r:id="rId8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000" b="1" i="0" kern="1200" baseline="0">
          <a:solidFill>
            <a:schemeClr val="tx1"/>
          </a:solidFill>
          <a:latin typeface="Calibri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8776" y="452438"/>
            <a:ext cx="6880224" cy="506412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3063" y="1449386"/>
            <a:ext cx="8417405" cy="47482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4665" y="6591301"/>
            <a:ext cx="4198937" cy="2667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1000">
                <a:solidFill>
                  <a:schemeClr val="bg1"/>
                </a:solidFill>
                <a:latin typeface="Calibri"/>
              </a:defRPr>
            </a:lvl1pPr>
          </a:lstStyle>
          <a:p>
            <a:r>
              <a:rPr lang="en-US" dirty="0"/>
              <a:t>Title of presentation goes here</a:t>
            </a:r>
          </a:p>
        </p:txBody>
      </p:sp>
      <p:sp>
        <p:nvSpPr>
          <p:cNvPr id="9" name="Slide Number Placeholder 12"/>
          <p:cNvSpPr>
            <a:spLocks noGrp="1"/>
          </p:cNvSpPr>
          <p:nvPr>
            <p:ph type="sldNum" sz="quarter" idx="4"/>
          </p:nvPr>
        </p:nvSpPr>
        <p:spPr>
          <a:xfrm>
            <a:off x="7059237" y="6591301"/>
            <a:ext cx="2000098" cy="266699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fld id="{7B07F7B8-C24D-1B41-9BEC-30948AEBA53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68304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9" r:id="rId1"/>
    <p:sldLayoutId id="2147483760" r:id="rId2"/>
    <p:sldLayoutId id="2147483761" r:id="rId3"/>
    <p:sldLayoutId id="2147483762" r:id="rId4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3000" b="1" i="0" kern="1200" baseline="0">
          <a:solidFill>
            <a:schemeClr val="tx1"/>
          </a:solidFill>
          <a:latin typeface="Calibri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4D0581F-47A6-4711-B832-3589CED36EF8}"/>
              </a:ext>
            </a:extLst>
          </p:cNvPr>
          <p:cNvSpPr txBox="1"/>
          <p:nvPr/>
        </p:nvSpPr>
        <p:spPr>
          <a:xfrm>
            <a:off x="789802" y="2704911"/>
            <a:ext cx="5809008" cy="6668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Bef>
                <a:spcPts val="200"/>
              </a:spcBef>
              <a:spcAft>
                <a:spcPts val="200"/>
              </a:spcAft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GROUP 4 – PVA HOT-HOUSE</a:t>
            </a:r>
          </a:p>
          <a:p>
            <a:pPr algn="l">
              <a:spcBef>
                <a:spcPts val="200"/>
              </a:spcBef>
              <a:spcAft>
                <a:spcPts val="200"/>
              </a:spcAft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 power of Data Analytics &amp;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3677313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B457DD-DDFF-4965-8A0E-246D24D8F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Agents’ journey from Rookie to PE Diamond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10FE96-B5A3-4ABF-BF06-42347A2B18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Group 4 - Increase </a:t>
            </a:r>
            <a:r>
              <a:rPr lang="en-US" dirty="0" err="1"/>
              <a:t>PruElite</a:t>
            </a:r>
            <a:r>
              <a:rPr lang="en-US" dirty="0"/>
              <a:t> conversion ratio &amp; retention rate</a:t>
            </a:r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CCBEDD48-0212-46C4-88A5-BDA7A991F0D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17795532"/>
              </p:ext>
            </p:extLst>
          </p:nvPr>
        </p:nvGraphicFramePr>
        <p:xfrm>
          <a:off x="717550" y="2121889"/>
          <a:ext cx="8426450" cy="23041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id="{C1CF29DE-2AF6-40FE-84A5-95395ADBCAF1}"/>
              </a:ext>
            </a:extLst>
          </p:cNvPr>
          <p:cNvSpPr/>
          <p:nvPr/>
        </p:nvSpPr>
        <p:spPr>
          <a:xfrm>
            <a:off x="566054" y="1318527"/>
            <a:ext cx="5726258" cy="3107506"/>
          </a:xfrm>
          <a:prstGeom prst="rect">
            <a:avLst/>
          </a:prstGeom>
          <a:noFill/>
          <a:ln w="12700">
            <a:solidFill>
              <a:schemeClr val="accent1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 dirty="0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A601B38-4A27-4653-9800-21AC5D13CCDD}"/>
              </a:ext>
            </a:extLst>
          </p:cNvPr>
          <p:cNvSpPr txBox="1"/>
          <p:nvPr/>
        </p:nvSpPr>
        <p:spPr>
          <a:xfrm>
            <a:off x="566053" y="1389087"/>
            <a:ext cx="5726257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dirty="0"/>
              <a:t>Area of focus</a:t>
            </a:r>
            <a:endParaRPr lang="en-GB" sz="1400" dirty="0"/>
          </a:p>
        </p:txBody>
      </p:sp>
      <p:graphicFrame>
        <p:nvGraphicFramePr>
          <p:cNvPr id="15" name="Diagram 14">
            <a:extLst>
              <a:ext uri="{FF2B5EF4-FFF2-40B4-BE49-F238E27FC236}">
                <a16:creationId xmlns:a16="http://schemas.microsoft.com/office/drawing/2014/main" id="{8E132908-02E7-46EE-8B43-951A5FCA0D9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91959408"/>
              </p:ext>
            </p:extLst>
          </p:nvPr>
        </p:nvGraphicFramePr>
        <p:xfrm>
          <a:off x="2564159" y="1800903"/>
          <a:ext cx="3239864" cy="11817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19" name="Rectangle 18">
            <a:extLst>
              <a:ext uri="{FF2B5EF4-FFF2-40B4-BE49-F238E27FC236}">
                <a16:creationId xmlns:a16="http://schemas.microsoft.com/office/drawing/2014/main" id="{9D74263A-9F9F-4B14-9C43-788E912A4C0F}"/>
              </a:ext>
            </a:extLst>
          </p:cNvPr>
          <p:cNvSpPr/>
          <p:nvPr/>
        </p:nvSpPr>
        <p:spPr>
          <a:xfrm>
            <a:off x="566054" y="4653183"/>
            <a:ext cx="8113488" cy="148180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lnSpc>
                <a:spcPct val="114000"/>
              </a:lnSpc>
              <a:buAutoNum type="arabicPeriod"/>
            </a:pPr>
            <a:r>
              <a:rPr lang="en-US" sz="1400" dirty="0">
                <a:solidFill>
                  <a:schemeClr val="tx1"/>
                </a:solidFill>
              </a:rPr>
              <a:t>Find the set of PEs</a:t>
            </a:r>
          </a:p>
          <a:p>
            <a:pPr marL="342900" indent="-342900">
              <a:lnSpc>
                <a:spcPct val="114000"/>
              </a:lnSpc>
              <a:buAutoNum type="arabicPeriod"/>
            </a:pPr>
            <a:r>
              <a:rPr lang="en-US" sz="1400" dirty="0">
                <a:solidFill>
                  <a:schemeClr val="tx1"/>
                </a:solidFill>
              </a:rPr>
              <a:t>Find their features BEFORE they became PEs</a:t>
            </a:r>
          </a:p>
          <a:p>
            <a:pPr marL="342900" indent="-342900">
              <a:lnSpc>
                <a:spcPct val="114000"/>
              </a:lnSpc>
              <a:buAutoNum type="arabicPeriod"/>
            </a:pPr>
            <a:r>
              <a:rPr lang="en-US" sz="1400" dirty="0">
                <a:solidFill>
                  <a:schemeClr val="tx1"/>
                </a:solidFill>
              </a:rPr>
              <a:t>What are the events for a rookie to become PE</a:t>
            </a:r>
          </a:p>
          <a:p>
            <a:pPr marL="342900" indent="-342900">
              <a:lnSpc>
                <a:spcPct val="114000"/>
              </a:lnSpc>
              <a:buFontTx/>
              <a:buAutoNum type="arabicPeriod"/>
            </a:pPr>
            <a:r>
              <a:rPr lang="en-US" sz="1400" dirty="0">
                <a:solidFill>
                  <a:schemeClr val="tx1"/>
                </a:solidFill>
              </a:rPr>
              <a:t>Filter current rookies having similar features</a:t>
            </a:r>
          </a:p>
          <a:p>
            <a:pPr marL="342900" indent="-342900">
              <a:lnSpc>
                <a:spcPct val="114000"/>
              </a:lnSpc>
              <a:buAutoNum type="arabicPeriod"/>
            </a:pPr>
            <a:r>
              <a:rPr lang="en-US" sz="1400" dirty="0">
                <a:solidFill>
                  <a:schemeClr val="tx1"/>
                </a:solidFill>
              </a:rPr>
              <a:t>Filter on rookies who are 50% and above to be PE target</a:t>
            </a:r>
            <a:endParaRPr lang="en-GB" sz="1400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16FFC7-D62E-4447-9887-1887C995E14E}"/>
              </a:ext>
            </a:extLst>
          </p:cNvPr>
          <p:cNvSpPr txBox="1"/>
          <p:nvPr/>
        </p:nvSpPr>
        <p:spPr>
          <a:xfrm>
            <a:off x="2143979" y="2861294"/>
            <a:ext cx="781855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 dirty="0">
                <a:solidFill>
                  <a:srgbClr val="ED1B2E"/>
                </a:solidFill>
              </a:rPr>
              <a:t>AI</a:t>
            </a:r>
            <a:endParaRPr lang="en-GB" sz="1400" dirty="0">
              <a:solidFill>
                <a:srgbClr val="ED1B2E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67B9E7D-B4C2-4CB5-A556-8C79600847F8}"/>
              </a:ext>
            </a:extLst>
          </p:cNvPr>
          <p:cNvSpPr txBox="1"/>
          <p:nvPr/>
        </p:nvSpPr>
        <p:spPr>
          <a:xfrm>
            <a:off x="3793164" y="2861294"/>
            <a:ext cx="781855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 dirty="0">
                <a:solidFill>
                  <a:srgbClr val="ED1B2E"/>
                </a:solidFill>
              </a:rPr>
              <a:t>AI</a:t>
            </a:r>
            <a:endParaRPr lang="en-GB" sz="1400" dirty="0">
              <a:solidFill>
                <a:srgbClr val="ED1B2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80310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B457DD-DDFF-4965-8A0E-246D24D8F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List of variables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10FE96-B5A3-4ABF-BF06-42347A2B18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Group 4 - Increase </a:t>
            </a:r>
            <a:r>
              <a:rPr lang="en-US" dirty="0" err="1"/>
              <a:t>PruElite</a:t>
            </a:r>
            <a:r>
              <a:rPr lang="en-US" dirty="0"/>
              <a:t> conversion ratio &amp; retention rate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71CAFBE4-6C29-4B6A-8544-E6F42C150E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0647660"/>
              </p:ext>
            </p:extLst>
          </p:nvPr>
        </p:nvGraphicFramePr>
        <p:xfrm>
          <a:off x="717550" y="1457181"/>
          <a:ext cx="8191024" cy="2091067"/>
        </p:xfrm>
        <a:graphic>
          <a:graphicData uri="http://schemas.openxmlformats.org/drawingml/2006/table">
            <a:tbl>
              <a:tblPr firstRow="1" bandCol="1">
                <a:tableStyleId>{9DCAF9ED-07DC-4A11-8D7F-57B35C25682E}</a:tableStyleId>
              </a:tblPr>
              <a:tblGrid>
                <a:gridCol w="40858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051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009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</a:rPr>
                        <a:t>Variables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1" i="0" u="none" strike="noStrike" dirty="0">
                          <a:solidFill>
                            <a:schemeClr val="lt1"/>
                          </a:solidFill>
                          <a:effectLst/>
                          <a:latin typeface="+mn-lt"/>
                        </a:rPr>
                        <a:t>Weights</a:t>
                      </a:r>
                      <a:r>
                        <a:rPr lang="en-US" sz="1000" b="1" i="0" u="none" strike="noStrike" baseline="0" dirty="0">
                          <a:solidFill>
                            <a:schemeClr val="lt1"/>
                          </a:solidFill>
                          <a:effectLst/>
                          <a:latin typeface="+mn-lt"/>
                        </a:rPr>
                        <a:t> 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09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</a:rPr>
                        <a:t>Which month did the agent activate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 dirty="0">
                          <a:effectLst/>
                        </a:rPr>
                        <a:t>0.32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09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</a:rPr>
                        <a:t>Who</a:t>
                      </a:r>
                      <a:r>
                        <a:rPr lang="en-US" sz="1000" u="none" strike="noStrike" baseline="0" dirty="0">
                          <a:effectLst/>
                        </a:rPr>
                        <a:t> is t</a:t>
                      </a:r>
                      <a:r>
                        <a:rPr lang="en-US" sz="1000" u="none" strike="noStrike" dirty="0">
                          <a:effectLst/>
                        </a:rPr>
                        <a:t>he first policy buyer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 dirty="0">
                          <a:effectLst/>
                        </a:rPr>
                        <a:t>0.21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09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 err="1">
                          <a:effectLst/>
                        </a:rPr>
                        <a:t>NR_APE_Contribution</a:t>
                      </a:r>
                      <a:r>
                        <a:rPr lang="en-US" sz="1000" u="none" strike="noStrike" dirty="0">
                          <a:effectLst/>
                        </a:rPr>
                        <a:t> in Group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 dirty="0">
                          <a:effectLst/>
                        </a:rPr>
                        <a:t>0.19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09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 err="1">
                          <a:effectLst/>
                        </a:rPr>
                        <a:t>Agent_Age_Join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 dirty="0">
                          <a:effectLst/>
                        </a:rPr>
                        <a:t>-0.19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09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</a:rPr>
                        <a:t>Timing of 1st Policy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 dirty="0">
                          <a:effectLst/>
                        </a:rPr>
                        <a:t>-0.14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09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Agent is Customer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 dirty="0">
                          <a:effectLst/>
                        </a:rPr>
                        <a:t>0.10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09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No. PE trained in  last 12ms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 dirty="0">
                          <a:effectLst/>
                        </a:rPr>
                        <a:t>0.09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009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</a:rPr>
                        <a:t>Group _Tenure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 dirty="0">
                          <a:effectLst/>
                        </a:rPr>
                        <a:t>-0.06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009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 err="1">
                          <a:effectLst/>
                        </a:rPr>
                        <a:t>Leader_Age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 dirty="0">
                          <a:effectLst/>
                        </a:rPr>
                        <a:t>-0.05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009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</a:rPr>
                        <a:t>%APE of PE Diamond/ # of</a:t>
                      </a:r>
                      <a:r>
                        <a:rPr lang="en-US" sz="1000" u="none" strike="noStrike" baseline="0" dirty="0">
                          <a:effectLst/>
                        </a:rPr>
                        <a:t> PE Diamond in Group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 dirty="0">
                          <a:effectLst/>
                        </a:rPr>
                        <a:t>-0.03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17367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B457DD-DDFF-4965-8A0E-246D24D8F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App demo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10FE96-B5A3-4ABF-BF06-42347A2B18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Group 4 - Increase </a:t>
            </a:r>
            <a:r>
              <a:rPr lang="en-US" dirty="0" err="1"/>
              <a:t>PruElite</a:t>
            </a:r>
            <a:r>
              <a:rPr lang="en-US" dirty="0"/>
              <a:t> conversion ratio &amp; retention rate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96FCD3-DA0F-4E89-8282-8D5ECF1C3E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7001" y="1106424"/>
            <a:ext cx="3267075" cy="541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98198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</p:tagLst>
</file>

<file path=ppt/theme/theme1.xml><?xml version="1.0" encoding="utf-8"?>
<a:theme xmlns:a="http://schemas.openxmlformats.org/drawingml/2006/main" name="Prudential_20190110_v5">
  <a:themeElements>
    <a:clrScheme name="Prudential_Colour_v8 1">
      <a:dk1>
        <a:srgbClr val="687379"/>
      </a:dk1>
      <a:lt1>
        <a:srgbClr val="FFFFFF"/>
      </a:lt1>
      <a:dk2>
        <a:srgbClr val="ED1B2E"/>
      </a:dk2>
      <a:lt2>
        <a:srgbClr val="D0D0CE"/>
      </a:lt2>
      <a:accent1>
        <a:srgbClr val="ED1B2E"/>
      </a:accent1>
      <a:accent2>
        <a:srgbClr val="F1AD79"/>
      </a:accent2>
      <a:accent3>
        <a:srgbClr val="F37682"/>
      </a:accent3>
      <a:accent4>
        <a:srgbClr val="F2C737"/>
      </a:accent4>
      <a:accent5>
        <a:srgbClr val="5CB8B2"/>
      </a:accent5>
      <a:accent6>
        <a:srgbClr val="1B365D"/>
      </a:accent6>
      <a:hlink>
        <a:srgbClr val="ED1B2E"/>
      </a:hlink>
      <a:folHlink>
        <a:srgbClr val="000000"/>
      </a:folHlink>
    </a:clrScheme>
    <a:fontScheme name="Office">
      <a:majorFont>
        <a:latin typeface="Verdana"/>
        <a:ea typeface=""/>
        <a:cs typeface=""/>
        <a:font script="Jpan" typeface="ＭＳ Ｐゴシック"/>
        <a:font script="Hang" typeface="맑은 고딕"/>
        <a:font script="Hans" typeface="微软雅黑体"/>
        <a:font script="Hant" typeface="微軟正黑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Verdana"/>
        <a:ea typeface=""/>
        <a:cs typeface=""/>
        <a:font script="Jpan" typeface="ＭＳ Ｐゴシック"/>
        <a:font script="Hang" typeface="맑은 고딕"/>
        <a:font script="Hans" typeface="微软雅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85000"/>
          </a:schemeClr>
        </a:solidFill>
        <a:ln>
          <a:noFill/>
        </a:ln>
        <a:effectLst/>
      </a:spPr>
      <a:bodyPr rtlCol="0" anchor="ctr"/>
      <a:lstStyle>
        <a:defPPr algn="ctr">
          <a:defRPr sz="1400" dirty="0">
            <a:solidFill>
              <a:schemeClr val="tx1"/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noFill/>
        <a:ln w="12700" cap="flat" cmpd="sng" algn="ctr">
          <a:solidFill>
            <a:schemeClr val="tx1"/>
          </a:solidFill>
          <a:prstDash val="solid"/>
          <a:round/>
          <a:headEnd type="none" w="lg" len="med"/>
          <a:tailEnd type="none" w="lg" len="med"/>
        </a:ln>
        <a:effectLst/>
      </a:spPr>
      <a:bodyPr/>
      <a:lstStyle/>
    </a:lnDef>
    <a:txDef>
      <a:spPr>
        <a:noFill/>
      </a:spPr>
      <a:bodyPr wrap="none" lIns="0" tIns="0" rIns="0" bIns="0" rtlCol="0">
        <a:spAutoFit/>
      </a:bodyPr>
      <a:lstStyle>
        <a:defPPr algn="l">
          <a:defRPr sz="1200" smtClean="0"/>
        </a:defPPr>
      </a:lstStyle>
    </a:txDef>
  </a:objectDefaults>
  <a:extraClrSchemeLst/>
  <a:custClrLst>
    <a:custClr name="Grey 1">
      <a:srgbClr val="4E565C"/>
    </a:custClr>
    <a:custClr name="Grey 2">
      <a:srgbClr val="68737A"/>
    </a:custClr>
    <a:custClr name="Grey 3">
      <a:srgbClr val="A3ABB1"/>
    </a:custClr>
    <a:custClr name="Grey 4">
      <a:srgbClr val="C2C7CB"/>
    </a:custClr>
    <a:custClr name="Orange">
      <a:srgbClr val="EDA50A"/>
    </a:custClr>
    <a:custClr name="Light Orange">
      <a:srgbClr val="F2C737"/>
    </a:custClr>
    <a:custClr name="Deep Orange">
      <a:srgbClr val="E87722"/>
    </a:custClr>
    <a:custClr name="Peach">
      <a:srgbClr val="F1AD7A"/>
    </a:custClr>
    <a:custClr name="Pink">
      <a:srgbClr val="F47682"/>
    </a:custClr>
    <a:custClr name="Prudential Red">
      <a:srgbClr val="ED1B2E"/>
    </a:custClr>
  </a:custClrLst>
  <a:extLst>
    <a:ext uri="{05A4C25C-085E-4340-85A3-A5531E510DB2}">
      <thm15:themeFamily xmlns:thm15="http://schemas.microsoft.com/office/thememl/2012/main" name="Prudential_PowerPoint_4-3_Template [Read-Only]" id="{16C3ED6A-B394-4380-94D3-262EB19C9C16}" vid="{09344AA3-2344-4217-AAA3-4061E0A9D79D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2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3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FAD773D6491B0468DD741329B56D2CA" ma:contentTypeVersion="0" ma:contentTypeDescription="Create a new document." ma:contentTypeScope="" ma:versionID="a84dab2bb9c01dfd212a24ebbcbd8984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1b05d82d297216baf5b26c55225140df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832BC2D-5E09-4738-B2E2-F55EB91AF41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D837B14-860B-4F6B-B0F2-CBFE6801FC0F}">
  <ds:schemaRefs>
    <ds:schemaRef ds:uri="http://schemas.microsoft.com/office/2006/documentManagement/types"/>
    <ds:schemaRef ds:uri="http://purl.org/dc/elements/1.1/"/>
    <ds:schemaRef ds:uri="http://purl.org/dc/dcmitype/"/>
    <ds:schemaRef ds:uri="http://schemas.microsoft.com/office/infopath/2007/PartnerControls"/>
    <ds:schemaRef ds:uri="http://purl.org/dc/terms/"/>
    <ds:schemaRef ds:uri="http://schemas.microsoft.com/office/2006/metadata/propertie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613EFE53-EC45-432A-A929-645DD151A14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Prudential_PowerPoint_4-3_Template</Template>
  <TotalTime>3280</TotalTime>
  <Words>188</Words>
  <Application>Microsoft Office PowerPoint</Application>
  <PresentationFormat>On-screen Show (4:3)</PresentationFormat>
  <Paragraphs>46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4</vt:i4>
      </vt:variant>
    </vt:vector>
  </HeadingPairs>
  <TitlesOfParts>
    <vt:vector size="17" baseType="lpstr">
      <vt:lpstr>Arial</vt:lpstr>
      <vt:lpstr>Calibri</vt:lpstr>
      <vt:lpstr>Courier New</vt:lpstr>
      <vt:lpstr>Pru Sans Normal</vt:lpstr>
      <vt:lpstr>System Font Regular</vt:lpstr>
      <vt:lpstr>Times New Roman</vt:lpstr>
      <vt:lpstr>Verdana</vt:lpstr>
      <vt:lpstr>Wingdings</vt:lpstr>
      <vt:lpstr>Prudential_20190110_v5</vt:lpstr>
      <vt:lpstr>Custom Design</vt:lpstr>
      <vt:lpstr>1_Custom Design</vt:lpstr>
      <vt:lpstr>2_Custom Design</vt:lpstr>
      <vt:lpstr>3_Custom Design</vt:lpstr>
      <vt:lpstr>PowerPoint Presentation</vt:lpstr>
      <vt:lpstr>Agents’ journey from Rookie to PE Diamond</vt:lpstr>
      <vt:lpstr>List of variables</vt:lpstr>
      <vt:lpstr>App demo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Sharon SS Stenersen</dc:creator>
  <cp:lastModifiedBy>Hoang Vo</cp:lastModifiedBy>
  <cp:revision>164</cp:revision>
  <cp:lastPrinted>2019-04-03T00:56:17Z</cp:lastPrinted>
  <dcterms:created xsi:type="dcterms:W3CDTF">2019-02-07T04:57:27Z</dcterms:created>
  <dcterms:modified xsi:type="dcterms:W3CDTF">2019-06-07T11:07:01Z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ocumentMSOLanguageID">
    <vt:lpwstr>msoLanguageIDEnglishUK</vt:lpwstr>
  </property>
  <property fmtid="{D5CDD505-2E9C-101B-9397-08002B2CF9AE}" pid="3" name="ContentTypeId">
    <vt:lpwstr>0x010100CFAD773D6491B0468DD741329B56D2CA</vt:lpwstr>
  </property>
  <property fmtid="{D5CDD505-2E9C-101B-9397-08002B2CF9AE}" pid="4" name="MSIP_Label_ed121db1-3721-4230-84e8-3331eb029bec_Enabled">
    <vt:lpwstr>True</vt:lpwstr>
  </property>
  <property fmtid="{D5CDD505-2E9C-101B-9397-08002B2CF9AE}" pid="5" name="MSIP_Label_ed121db1-3721-4230-84e8-3331eb029bec_SiteId">
    <vt:lpwstr>7007305e-2664-4e6b-b9a4-c4d5ccfd1524</vt:lpwstr>
  </property>
  <property fmtid="{D5CDD505-2E9C-101B-9397-08002B2CF9AE}" pid="6" name="MSIP_Label_ed121db1-3721-4230-84e8-3331eb029bec_Owner">
    <vt:lpwstr>devadeep.gupta@prudential.com.hk</vt:lpwstr>
  </property>
  <property fmtid="{D5CDD505-2E9C-101B-9397-08002B2CF9AE}" pid="7" name="MSIP_Label_ed121db1-3721-4230-84e8-3331eb029bec_SetDate">
    <vt:lpwstr>2019-03-21T01:59:03.7942936Z</vt:lpwstr>
  </property>
  <property fmtid="{D5CDD505-2E9C-101B-9397-08002B2CF9AE}" pid="8" name="MSIP_Label_ed121db1-3721-4230-84e8-3331eb029bec_Name">
    <vt:lpwstr>Restricted</vt:lpwstr>
  </property>
  <property fmtid="{D5CDD505-2E9C-101B-9397-08002B2CF9AE}" pid="9" name="MSIP_Label_ed121db1-3721-4230-84e8-3331eb029bec_Application">
    <vt:lpwstr>Microsoft Azure Information Protection</vt:lpwstr>
  </property>
  <property fmtid="{D5CDD505-2E9C-101B-9397-08002B2CF9AE}" pid="10" name="MSIP_Label_ed121db1-3721-4230-84e8-3331eb029bec_Extended_MSFT_Method">
    <vt:lpwstr>Automatic</vt:lpwstr>
  </property>
  <property fmtid="{D5CDD505-2E9C-101B-9397-08002B2CF9AE}" pid="11" name="Sensitivity">
    <vt:lpwstr>Restricted</vt:lpwstr>
  </property>
</Properties>
</file>